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4" r:id="rId3"/>
    <p:sldId id="291" r:id="rId4"/>
    <p:sldId id="293" r:id="rId5"/>
    <p:sldId id="299" r:id="rId6"/>
    <p:sldId id="295" r:id="rId7"/>
    <p:sldId id="296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5"/>
      <p:bold r:id="rId26"/>
      <p:italic r:id="rId27"/>
      <p:boldItalic r:id="rId28"/>
    </p:embeddedFont>
    <p:embeddedFont>
      <p:font typeface="Fira Sans Extra Condensed SemiBold" panose="020B060402020202020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35F"/>
    <a:srgbClr val="006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355D98-B5E7-4E14-AD5A-950EFB079683}">
  <a:tblStyle styleId="{33355D98-B5E7-4E14-AD5A-950EFB0796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68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5cfd4c0bf_1_2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5cfd4c0bf_1_2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4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4f2e5e74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4f2e5e74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667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cfd4c0bf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5cfd4c0bf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6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435450"/>
            <a:ext cx="6592500" cy="18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2244750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-2590800" y="-682150"/>
            <a:ext cx="2590800" cy="1103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Fabr</a:t>
            </a:r>
            <a:r>
              <a:rPr lang="en" dirty="0">
                <a:solidFill>
                  <a:srgbClr val="006C79"/>
                </a:solidFill>
              </a:rPr>
              <a:t>i</a:t>
            </a:r>
            <a:r>
              <a:rPr lang="en" dirty="0">
                <a:solidFill>
                  <a:srgbClr val="F6835F"/>
                </a:solidFill>
              </a:rPr>
              <a:t>K</a:t>
            </a:r>
            <a:r>
              <a:rPr lang="en" dirty="0"/>
              <a:t>r</a:t>
            </a:r>
            <a:r>
              <a:rPr lang="en" dirty="0">
                <a:solidFill>
                  <a:srgbClr val="006C79"/>
                </a:solidFill>
              </a:rPr>
              <a:t>i</a:t>
            </a:r>
            <a:r>
              <a:rPr lang="en" dirty="0"/>
              <a:t> :</a:t>
            </a:r>
            <a:br>
              <a:rPr lang="en" dirty="0"/>
            </a:b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 rot="18874696">
            <a:off x="-913794" y="6721003"/>
            <a:ext cx="4861560" cy="1032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Présenté par : Akram Mouloud CHOUGARA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20A5C0-6A90-66E9-D45F-C72ADBD5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243704">
            <a:off x="6237747" y="2434697"/>
            <a:ext cx="4226335" cy="54176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3A93771-C3FE-11AC-B5C1-7B1496975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82064">
            <a:off x="6992408" y="3342640"/>
            <a:ext cx="2728454" cy="28346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393FACF-3D6B-223D-8CA5-14E25FFC3621}"/>
              </a:ext>
            </a:extLst>
          </p:cNvPr>
          <p:cNvSpPr txBox="1"/>
          <p:nvPr/>
        </p:nvSpPr>
        <p:spPr>
          <a:xfrm>
            <a:off x="9681210" y="895951"/>
            <a:ext cx="5509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application MERN pour la location d’ objets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A3811B-6F14-7309-E9A1-EBC2FCF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97247">
            <a:off x="-770334" y="-4142025"/>
            <a:ext cx="10508094" cy="1043873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3D5C198-B199-A593-E629-99707A6B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163"/>
            <a:ext cx="8229600" cy="371475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Conception</a:t>
            </a:r>
          </a:p>
        </p:txBody>
      </p:sp>
      <p:grpSp>
        <p:nvGrpSpPr>
          <p:cNvPr id="23" name="Google Shape;1406;p40">
            <a:extLst>
              <a:ext uri="{FF2B5EF4-FFF2-40B4-BE49-F238E27FC236}">
                <a16:creationId xmlns:a16="http://schemas.microsoft.com/office/drawing/2014/main" id="{BBF6F2B9-7886-0FC9-B3AE-FD56281EB1E6}"/>
              </a:ext>
            </a:extLst>
          </p:cNvPr>
          <p:cNvGrpSpPr/>
          <p:nvPr/>
        </p:nvGrpSpPr>
        <p:grpSpPr>
          <a:xfrm>
            <a:off x="457200" y="2129797"/>
            <a:ext cx="1171398" cy="3095515"/>
            <a:chOff x="1008969" y="1636311"/>
            <a:chExt cx="1171398" cy="3095515"/>
          </a:xfrm>
        </p:grpSpPr>
        <p:sp>
          <p:nvSpPr>
            <p:cNvPr id="24" name="Google Shape;1407;p40">
              <a:extLst>
                <a:ext uri="{FF2B5EF4-FFF2-40B4-BE49-F238E27FC236}">
                  <a16:creationId xmlns:a16="http://schemas.microsoft.com/office/drawing/2014/main" id="{B4214BA7-A43D-5A9D-2404-929A3C53AD1D}"/>
                </a:ext>
              </a:extLst>
            </p:cNvPr>
            <p:cNvSpPr/>
            <p:nvPr/>
          </p:nvSpPr>
          <p:spPr>
            <a:xfrm>
              <a:off x="1071163" y="4550167"/>
              <a:ext cx="1051973" cy="181659"/>
            </a:xfrm>
            <a:custGeom>
              <a:avLst/>
              <a:gdLst/>
              <a:ahLst/>
              <a:cxnLst/>
              <a:rect l="l" t="t" r="r" b="b"/>
              <a:pathLst>
                <a:path w="52350" h="9040" extrusionOk="0">
                  <a:moveTo>
                    <a:pt x="26191" y="0"/>
                  </a:moveTo>
                  <a:lnTo>
                    <a:pt x="23497" y="31"/>
                  </a:lnTo>
                  <a:lnTo>
                    <a:pt x="20897" y="93"/>
                  </a:lnTo>
                  <a:lnTo>
                    <a:pt x="18389" y="217"/>
                  </a:lnTo>
                  <a:lnTo>
                    <a:pt x="15975" y="372"/>
                  </a:lnTo>
                  <a:lnTo>
                    <a:pt x="13684" y="558"/>
                  </a:lnTo>
                  <a:lnTo>
                    <a:pt x="11548" y="774"/>
                  </a:lnTo>
                  <a:lnTo>
                    <a:pt x="9536" y="1022"/>
                  </a:lnTo>
                  <a:lnTo>
                    <a:pt x="7647" y="1332"/>
                  </a:lnTo>
                  <a:lnTo>
                    <a:pt x="5976" y="1641"/>
                  </a:lnTo>
                  <a:lnTo>
                    <a:pt x="4459" y="1982"/>
                  </a:lnTo>
                  <a:lnTo>
                    <a:pt x="3778" y="2167"/>
                  </a:lnTo>
                  <a:lnTo>
                    <a:pt x="3159" y="2353"/>
                  </a:lnTo>
                  <a:lnTo>
                    <a:pt x="2570" y="2570"/>
                  </a:lnTo>
                  <a:lnTo>
                    <a:pt x="2044" y="2756"/>
                  </a:lnTo>
                  <a:lnTo>
                    <a:pt x="1580" y="2972"/>
                  </a:lnTo>
                  <a:lnTo>
                    <a:pt x="1177" y="3189"/>
                  </a:lnTo>
                  <a:lnTo>
                    <a:pt x="806" y="3406"/>
                  </a:lnTo>
                  <a:lnTo>
                    <a:pt x="527" y="3622"/>
                  </a:lnTo>
                  <a:lnTo>
                    <a:pt x="279" y="3839"/>
                  </a:lnTo>
                  <a:lnTo>
                    <a:pt x="125" y="4056"/>
                  </a:lnTo>
                  <a:lnTo>
                    <a:pt x="32" y="4273"/>
                  </a:lnTo>
                  <a:lnTo>
                    <a:pt x="1" y="4520"/>
                  </a:lnTo>
                  <a:lnTo>
                    <a:pt x="32" y="4737"/>
                  </a:lnTo>
                  <a:lnTo>
                    <a:pt x="125" y="4985"/>
                  </a:lnTo>
                  <a:lnTo>
                    <a:pt x="279" y="5201"/>
                  </a:lnTo>
                  <a:lnTo>
                    <a:pt x="527" y="5418"/>
                  </a:lnTo>
                  <a:lnTo>
                    <a:pt x="806" y="5635"/>
                  </a:lnTo>
                  <a:lnTo>
                    <a:pt x="1177" y="5851"/>
                  </a:lnTo>
                  <a:lnTo>
                    <a:pt x="1580" y="6068"/>
                  </a:lnTo>
                  <a:lnTo>
                    <a:pt x="2044" y="6285"/>
                  </a:lnTo>
                  <a:lnTo>
                    <a:pt x="2570" y="6471"/>
                  </a:lnTo>
                  <a:lnTo>
                    <a:pt x="3159" y="6656"/>
                  </a:lnTo>
                  <a:lnTo>
                    <a:pt x="3778" y="6873"/>
                  </a:lnTo>
                  <a:lnTo>
                    <a:pt x="4459" y="7028"/>
                  </a:lnTo>
                  <a:lnTo>
                    <a:pt x="5976" y="7399"/>
                  </a:lnTo>
                  <a:lnTo>
                    <a:pt x="7647" y="7709"/>
                  </a:lnTo>
                  <a:lnTo>
                    <a:pt x="9536" y="7987"/>
                  </a:lnTo>
                  <a:lnTo>
                    <a:pt x="11548" y="8266"/>
                  </a:lnTo>
                  <a:lnTo>
                    <a:pt x="13684" y="8483"/>
                  </a:lnTo>
                  <a:lnTo>
                    <a:pt x="15975" y="8669"/>
                  </a:lnTo>
                  <a:lnTo>
                    <a:pt x="18389" y="8823"/>
                  </a:lnTo>
                  <a:lnTo>
                    <a:pt x="20897" y="8947"/>
                  </a:lnTo>
                  <a:lnTo>
                    <a:pt x="23497" y="9009"/>
                  </a:lnTo>
                  <a:lnTo>
                    <a:pt x="26191" y="9040"/>
                  </a:lnTo>
                  <a:lnTo>
                    <a:pt x="28853" y="9009"/>
                  </a:lnTo>
                  <a:lnTo>
                    <a:pt x="31453" y="8947"/>
                  </a:lnTo>
                  <a:lnTo>
                    <a:pt x="33961" y="8823"/>
                  </a:lnTo>
                  <a:lnTo>
                    <a:pt x="36376" y="8669"/>
                  </a:lnTo>
                  <a:lnTo>
                    <a:pt x="38667" y="8483"/>
                  </a:lnTo>
                  <a:lnTo>
                    <a:pt x="40803" y="8266"/>
                  </a:lnTo>
                  <a:lnTo>
                    <a:pt x="42846" y="7987"/>
                  </a:lnTo>
                  <a:lnTo>
                    <a:pt x="44703" y="7709"/>
                  </a:lnTo>
                  <a:lnTo>
                    <a:pt x="46375" y="7399"/>
                  </a:lnTo>
                  <a:lnTo>
                    <a:pt x="47892" y="7028"/>
                  </a:lnTo>
                  <a:lnTo>
                    <a:pt x="48573" y="6873"/>
                  </a:lnTo>
                  <a:lnTo>
                    <a:pt x="49192" y="6656"/>
                  </a:lnTo>
                  <a:lnTo>
                    <a:pt x="49780" y="6471"/>
                  </a:lnTo>
                  <a:lnTo>
                    <a:pt x="50306" y="6285"/>
                  </a:lnTo>
                  <a:lnTo>
                    <a:pt x="50771" y="6068"/>
                  </a:lnTo>
                  <a:lnTo>
                    <a:pt x="51173" y="5851"/>
                  </a:lnTo>
                  <a:lnTo>
                    <a:pt x="51545" y="5635"/>
                  </a:lnTo>
                  <a:lnTo>
                    <a:pt x="51823" y="5418"/>
                  </a:lnTo>
                  <a:lnTo>
                    <a:pt x="52071" y="5201"/>
                  </a:lnTo>
                  <a:lnTo>
                    <a:pt x="52226" y="4985"/>
                  </a:lnTo>
                  <a:lnTo>
                    <a:pt x="52319" y="4737"/>
                  </a:lnTo>
                  <a:lnTo>
                    <a:pt x="52350" y="4520"/>
                  </a:lnTo>
                  <a:lnTo>
                    <a:pt x="52319" y="4273"/>
                  </a:lnTo>
                  <a:lnTo>
                    <a:pt x="52226" y="4056"/>
                  </a:lnTo>
                  <a:lnTo>
                    <a:pt x="52071" y="3839"/>
                  </a:lnTo>
                  <a:lnTo>
                    <a:pt x="51823" y="3622"/>
                  </a:lnTo>
                  <a:lnTo>
                    <a:pt x="51545" y="3406"/>
                  </a:lnTo>
                  <a:lnTo>
                    <a:pt x="51173" y="3189"/>
                  </a:lnTo>
                  <a:lnTo>
                    <a:pt x="50771" y="2972"/>
                  </a:lnTo>
                  <a:lnTo>
                    <a:pt x="50306" y="2756"/>
                  </a:lnTo>
                  <a:lnTo>
                    <a:pt x="49780" y="2570"/>
                  </a:lnTo>
                  <a:lnTo>
                    <a:pt x="49192" y="2353"/>
                  </a:lnTo>
                  <a:lnTo>
                    <a:pt x="48573" y="2167"/>
                  </a:lnTo>
                  <a:lnTo>
                    <a:pt x="47892" y="1982"/>
                  </a:lnTo>
                  <a:lnTo>
                    <a:pt x="46375" y="1641"/>
                  </a:lnTo>
                  <a:lnTo>
                    <a:pt x="44703" y="1332"/>
                  </a:lnTo>
                  <a:lnTo>
                    <a:pt x="42846" y="1022"/>
                  </a:lnTo>
                  <a:lnTo>
                    <a:pt x="40803" y="774"/>
                  </a:lnTo>
                  <a:lnTo>
                    <a:pt x="38667" y="558"/>
                  </a:lnTo>
                  <a:lnTo>
                    <a:pt x="36376" y="372"/>
                  </a:lnTo>
                  <a:lnTo>
                    <a:pt x="33961" y="217"/>
                  </a:lnTo>
                  <a:lnTo>
                    <a:pt x="31453" y="93"/>
                  </a:lnTo>
                  <a:lnTo>
                    <a:pt x="28853" y="31"/>
                  </a:lnTo>
                  <a:lnTo>
                    <a:pt x="26191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8;p40">
              <a:extLst>
                <a:ext uri="{FF2B5EF4-FFF2-40B4-BE49-F238E27FC236}">
                  <a16:creationId xmlns:a16="http://schemas.microsoft.com/office/drawing/2014/main" id="{D118BEE3-54BA-29B0-0E12-DDED6B00B357}"/>
                </a:ext>
              </a:extLst>
            </p:cNvPr>
            <p:cNvSpPr/>
            <p:nvPr/>
          </p:nvSpPr>
          <p:spPr>
            <a:xfrm>
              <a:off x="1071163" y="4550167"/>
              <a:ext cx="1051973" cy="181659"/>
            </a:xfrm>
            <a:custGeom>
              <a:avLst/>
              <a:gdLst/>
              <a:ahLst/>
              <a:cxnLst/>
              <a:rect l="l" t="t" r="r" b="b"/>
              <a:pathLst>
                <a:path w="52350" h="9040" fill="none" extrusionOk="0">
                  <a:moveTo>
                    <a:pt x="26191" y="0"/>
                  </a:moveTo>
                  <a:lnTo>
                    <a:pt x="26191" y="0"/>
                  </a:lnTo>
                  <a:lnTo>
                    <a:pt x="23497" y="31"/>
                  </a:lnTo>
                  <a:lnTo>
                    <a:pt x="20897" y="93"/>
                  </a:lnTo>
                  <a:lnTo>
                    <a:pt x="18389" y="217"/>
                  </a:lnTo>
                  <a:lnTo>
                    <a:pt x="15975" y="372"/>
                  </a:lnTo>
                  <a:lnTo>
                    <a:pt x="13684" y="558"/>
                  </a:lnTo>
                  <a:lnTo>
                    <a:pt x="11548" y="774"/>
                  </a:lnTo>
                  <a:lnTo>
                    <a:pt x="9536" y="1022"/>
                  </a:lnTo>
                  <a:lnTo>
                    <a:pt x="7647" y="1332"/>
                  </a:lnTo>
                  <a:lnTo>
                    <a:pt x="5976" y="1641"/>
                  </a:lnTo>
                  <a:lnTo>
                    <a:pt x="4459" y="1982"/>
                  </a:lnTo>
                  <a:lnTo>
                    <a:pt x="3778" y="2167"/>
                  </a:lnTo>
                  <a:lnTo>
                    <a:pt x="3159" y="2353"/>
                  </a:lnTo>
                  <a:lnTo>
                    <a:pt x="2570" y="2570"/>
                  </a:lnTo>
                  <a:lnTo>
                    <a:pt x="2044" y="2756"/>
                  </a:lnTo>
                  <a:lnTo>
                    <a:pt x="1580" y="2972"/>
                  </a:lnTo>
                  <a:lnTo>
                    <a:pt x="1177" y="3189"/>
                  </a:lnTo>
                  <a:lnTo>
                    <a:pt x="806" y="3406"/>
                  </a:lnTo>
                  <a:lnTo>
                    <a:pt x="527" y="3622"/>
                  </a:lnTo>
                  <a:lnTo>
                    <a:pt x="279" y="3839"/>
                  </a:lnTo>
                  <a:lnTo>
                    <a:pt x="125" y="4056"/>
                  </a:lnTo>
                  <a:lnTo>
                    <a:pt x="32" y="4273"/>
                  </a:lnTo>
                  <a:lnTo>
                    <a:pt x="1" y="4520"/>
                  </a:lnTo>
                  <a:lnTo>
                    <a:pt x="1" y="4520"/>
                  </a:lnTo>
                  <a:lnTo>
                    <a:pt x="32" y="4737"/>
                  </a:lnTo>
                  <a:lnTo>
                    <a:pt x="125" y="4985"/>
                  </a:lnTo>
                  <a:lnTo>
                    <a:pt x="279" y="5201"/>
                  </a:lnTo>
                  <a:lnTo>
                    <a:pt x="527" y="5418"/>
                  </a:lnTo>
                  <a:lnTo>
                    <a:pt x="806" y="5635"/>
                  </a:lnTo>
                  <a:lnTo>
                    <a:pt x="1177" y="5851"/>
                  </a:lnTo>
                  <a:lnTo>
                    <a:pt x="1580" y="6068"/>
                  </a:lnTo>
                  <a:lnTo>
                    <a:pt x="2044" y="6285"/>
                  </a:lnTo>
                  <a:lnTo>
                    <a:pt x="2570" y="6471"/>
                  </a:lnTo>
                  <a:lnTo>
                    <a:pt x="3159" y="6656"/>
                  </a:lnTo>
                  <a:lnTo>
                    <a:pt x="3778" y="6873"/>
                  </a:lnTo>
                  <a:lnTo>
                    <a:pt x="4459" y="7028"/>
                  </a:lnTo>
                  <a:lnTo>
                    <a:pt x="5976" y="7399"/>
                  </a:lnTo>
                  <a:lnTo>
                    <a:pt x="7647" y="7709"/>
                  </a:lnTo>
                  <a:lnTo>
                    <a:pt x="9536" y="7987"/>
                  </a:lnTo>
                  <a:lnTo>
                    <a:pt x="11548" y="8266"/>
                  </a:lnTo>
                  <a:lnTo>
                    <a:pt x="13684" y="8483"/>
                  </a:lnTo>
                  <a:lnTo>
                    <a:pt x="15975" y="8669"/>
                  </a:lnTo>
                  <a:lnTo>
                    <a:pt x="18389" y="8823"/>
                  </a:lnTo>
                  <a:lnTo>
                    <a:pt x="20897" y="8947"/>
                  </a:lnTo>
                  <a:lnTo>
                    <a:pt x="23497" y="9009"/>
                  </a:lnTo>
                  <a:lnTo>
                    <a:pt x="26191" y="9040"/>
                  </a:lnTo>
                  <a:lnTo>
                    <a:pt x="26191" y="9040"/>
                  </a:lnTo>
                  <a:lnTo>
                    <a:pt x="28853" y="9009"/>
                  </a:lnTo>
                  <a:lnTo>
                    <a:pt x="31453" y="8947"/>
                  </a:lnTo>
                  <a:lnTo>
                    <a:pt x="33961" y="8823"/>
                  </a:lnTo>
                  <a:lnTo>
                    <a:pt x="36376" y="8669"/>
                  </a:lnTo>
                  <a:lnTo>
                    <a:pt x="38667" y="8483"/>
                  </a:lnTo>
                  <a:lnTo>
                    <a:pt x="40803" y="8266"/>
                  </a:lnTo>
                  <a:lnTo>
                    <a:pt x="42846" y="7987"/>
                  </a:lnTo>
                  <a:lnTo>
                    <a:pt x="44703" y="7709"/>
                  </a:lnTo>
                  <a:lnTo>
                    <a:pt x="46375" y="7399"/>
                  </a:lnTo>
                  <a:lnTo>
                    <a:pt x="47892" y="7028"/>
                  </a:lnTo>
                  <a:lnTo>
                    <a:pt x="48573" y="6873"/>
                  </a:lnTo>
                  <a:lnTo>
                    <a:pt x="49192" y="6656"/>
                  </a:lnTo>
                  <a:lnTo>
                    <a:pt x="49780" y="6471"/>
                  </a:lnTo>
                  <a:lnTo>
                    <a:pt x="50306" y="6285"/>
                  </a:lnTo>
                  <a:lnTo>
                    <a:pt x="50771" y="6068"/>
                  </a:lnTo>
                  <a:lnTo>
                    <a:pt x="51173" y="5851"/>
                  </a:lnTo>
                  <a:lnTo>
                    <a:pt x="51545" y="5635"/>
                  </a:lnTo>
                  <a:lnTo>
                    <a:pt x="51823" y="5418"/>
                  </a:lnTo>
                  <a:lnTo>
                    <a:pt x="52071" y="5201"/>
                  </a:lnTo>
                  <a:lnTo>
                    <a:pt x="52226" y="4985"/>
                  </a:lnTo>
                  <a:lnTo>
                    <a:pt x="52319" y="4737"/>
                  </a:lnTo>
                  <a:lnTo>
                    <a:pt x="52350" y="4520"/>
                  </a:lnTo>
                  <a:lnTo>
                    <a:pt x="52350" y="4520"/>
                  </a:lnTo>
                  <a:lnTo>
                    <a:pt x="52319" y="4273"/>
                  </a:lnTo>
                  <a:lnTo>
                    <a:pt x="52226" y="4056"/>
                  </a:lnTo>
                  <a:lnTo>
                    <a:pt x="52071" y="3839"/>
                  </a:lnTo>
                  <a:lnTo>
                    <a:pt x="51823" y="3622"/>
                  </a:lnTo>
                  <a:lnTo>
                    <a:pt x="51545" y="3406"/>
                  </a:lnTo>
                  <a:lnTo>
                    <a:pt x="51173" y="3189"/>
                  </a:lnTo>
                  <a:lnTo>
                    <a:pt x="50771" y="2972"/>
                  </a:lnTo>
                  <a:lnTo>
                    <a:pt x="50306" y="2756"/>
                  </a:lnTo>
                  <a:lnTo>
                    <a:pt x="49780" y="2570"/>
                  </a:lnTo>
                  <a:lnTo>
                    <a:pt x="49192" y="2353"/>
                  </a:lnTo>
                  <a:lnTo>
                    <a:pt x="48573" y="2167"/>
                  </a:lnTo>
                  <a:lnTo>
                    <a:pt x="47892" y="1982"/>
                  </a:lnTo>
                  <a:lnTo>
                    <a:pt x="46375" y="1641"/>
                  </a:lnTo>
                  <a:lnTo>
                    <a:pt x="44703" y="1332"/>
                  </a:lnTo>
                  <a:lnTo>
                    <a:pt x="42846" y="1022"/>
                  </a:lnTo>
                  <a:lnTo>
                    <a:pt x="40803" y="774"/>
                  </a:lnTo>
                  <a:lnTo>
                    <a:pt x="38667" y="558"/>
                  </a:lnTo>
                  <a:lnTo>
                    <a:pt x="36376" y="372"/>
                  </a:lnTo>
                  <a:lnTo>
                    <a:pt x="33961" y="217"/>
                  </a:lnTo>
                  <a:lnTo>
                    <a:pt x="31453" y="93"/>
                  </a:lnTo>
                  <a:lnTo>
                    <a:pt x="28853" y="31"/>
                  </a:lnTo>
                  <a:lnTo>
                    <a:pt x="261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9;p40">
              <a:extLst>
                <a:ext uri="{FF2B5EF4-FFF2-40B4-BE49-F238E27FC236}">
                  <a16:creationId xmlns:a16="http://schemas.microsoft.com/office/drawing/2014/main" id="{3433092B-0165-91A3-B681-9D125CA6CB72}"/>
                </a:ext>
              </a:extLst>
            </p:cNvPr>
            <p:cNvSpPr/>
            <p:nvPr/>
          </p:nvSpPr>
          <p:spPr>
            <a:xfrm>
              <a:off x="1757327" y="4407713"/>
              <a:ext cx="240155" cy="237643"/>
            </a:xfrm>
            <a:custGeom>
              <a:avLst/>
              <a:gdLst/>
              <a:ahLst/>
              <a:cxnLst/>
              <a:rect l="l" t="t" r="r" b="b"/>
              <a:pathLst>
                <a:path w="11951" h="11826" extrusionOk="0">
                  <a:moveTo>
                    <a:pt x="744" y="0"/>
                  </a:moveTo>
                  <a:lnTo>
                    <a:pt x="1" y="4303"/>
                  </a:lnTo>
                  <a:lnTo>
                    <a:pt x="156" y="4799"/>
                  </a:lnTo>
                  <a:lnTo>
                    <a:pt x="372" y="5356"/>
                  </a:lnTo>
                  <a:lnTo>
                    <a:pt x="713" y="6099"/>
                  </a:lnTo>
                  <a:lnTo>
                    <a:pt x="929" y="6501"/>
                  </a:lnTo>
                  <a:lnTo>
                    <a:pt x="1177" y="6935"/>
                  </a:lnTo>
                  <a:lnTo>
                    <a:pt x="1456" y="7399"/>
                  </a:lnTo>
                  <a:lnTo>
                    <a:pt x="1765" y="7863"/>
                  </a:lnTo>
                  <a:lnTo>
                    <a:pt x="2106" y="8328"/>
                  </a:lnTo>
                  <a:lnTo>
                    <a:pt x="2508" y="8823"/>
                  </a:lnTo>
                  <a:lnTo>
                    <a:pt x="2942" y="9318"/>
                  </a:lnTo>
                  <a:lnTo>
                    <a:pt x="3406" y="9783"/>
                  </a:lnTo>
                  <a:lnTo>
                    <a:pt x="3685" y="9999"/>
                  </a:lnTo>
                  <a:lnTo>
                    <a:pt x="3963" y="10216"/>
                  </a:lnTo>
                  <a:lnTo>
                    <a:pt x="4521" y="10619"/>
                  </a:lnTo>
                  <a:lnTo>
                    <a:pt x="5140" y="10959"/>
                  </a:lnTo>
                  <a:lnTo>
                    <a:pt x="5790" y="11269"/>
                  </a:lnTo>
                  <a:lnTo>
                    <a:pt x="6471" y="11485"/>
                  </a:lnTo>
                  <a:lnTo>
                    <a:pt x="7152" y="11671"/>
                  </a:lnTo>
                  <a:lnTo>
                    <a:pt x="7833" y="11795"/>
                  </a:lnTo>
                  <a:lnTo>
                    <a:pt x="8483" y="11826"/>
                  </a:lnTo>
                  <a:lnTo>
                    <a:pt x="9102" y="11826"/>
                  </a:lnTo>
                  <a:lnTo>
                    <a:pt x="9721" y="11733"/>
                  </a:lnTo>
                  <a:lnTo>
                    <a:pt x="10000" y="11671"/>
                  </a:lnTo>
                  <a:lnTo>
                    <a:pt x="10279" y="11609"/>
                  </a:lnTo>
                  <a:lnTo>
                    <a:pt x="10526" y="11485"/>
                  </a:lnTo>
                  <a:lnTo>
                    <a:pt x="10774" y="11393"/>
                  </a:lnTo>
                  <a:lnTo>
                    <a:pt x="10991" y="11238"/>
                  </a:lnTo>
                  <a:lnTo>
                    <a:pt x="11176" y="11083"/>
                  </a:lnTo>
                  <a:lnTo>
                    <a:pt x="11362" y="10928"/>
                  </a:lnTo>
                  <a:lnTo>
                    <a:pt x="11517" y="10742"/>
                  </a:lnTo>
                  <a:lnTo>
                    <a:pt x="11672" y="10526"/>
                  </a:lnTo>
                  <a:lnTo>
                    <a:pt x="11765" y="10309"/>
                  </a:lnTo>
                  <a:lnTo>
                    <a:pt x="11857" y="10061"/>
                  </a:lnTo>
                  <a:lnTo>
                    <a:pt x="11919" y="9783"/>
                  </a:lnTo>
                  <a:lnTo>
                    <a:pt x="11950" y="9504"/>
                  </a:lnTo>
                  <a:lnTo>
                    <a:pt x="11950" y="9195"/>
                  </a:lnTo>
                  <a:lnTo>
                    <a:pt x="11888" y="8916"/>
                  </a:lnTo>
                  <a:lnTo>
                    <a:pt x="11795" y="8606"/>
                  </a:lnTo>
                  <a:lnTo>
                    <a:pt x="11672" y="8297"/>
                  </a:lnTo>
                  <a:lnTo>
                    <a:pt x="11517" y="7956"/>
                  </a:lnTo>
                  <a:lnTo>
                    <a:pt x="11331" y="7647"/>
                  </a:lnTo>
                  <a:lnTo>
                    <a:pt x="11145" y="7337"/>
                  </a:lnTo>
                  <a:lnTo>
                    <a:pt x="10650" y="6687"/>
                  </a:lnTo>
                  <a:lnTo>
                    <a:pt x="10124" y="6037"/>
                  </a:lnTo>
                  <a:lnTo>
                    <a:pt x="9536" y="5418"/>
                  </a:lnTo>
                  <a:lnTo>
                    <a:pt x="8916" y="4830"/>
                  </a:lnTo>
                  <a:lnTo>
                    <a:pt x="8266" y="4241"/>
                  </a:lnTo>
                  <a:lnTo>
                    <a:pt x="7678" y="3746"/>
                  </a:lnTo>
                  <a:lnTo>
                    <a:pt x="6564" y="2879"/>
                  </a:lnTo>
                  <a:lnTo>
                    <a:pt x="5790" y="2291"/>
                  </a:lnTo>
                  <a:lnTo>
                    <a:pt x="5480" y="207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10;p40">
              <a:extLst>
                <a:ext uri="{FF2B5EF4-FFF2-40B4-BE49-F238E27FC236}">
                  <a16:creationId xmlns:a16="http://schemas.microsoft.com/office/drawing/2014/main" id="{51BA7C7B-B7C3-EC81-37B8-96E6121CB1B3}"/>
                </a:ext>
              </a:extLst>
            </p:cNvPr>
            <p:cNvSpPr/>
            <p:nvPr/>
          </p:nvSpPr>
          <p:spPr>
            <a:xfrm>
              <a:off x="1252199" y="4430722"/>
              <a:ext cx="240135" cy="237664"/>
            </a:xfrm>
            <a:custGeom>
              <a:avLst/>
              <a:gdLst/>
              <a:ahLst/>
              <a:cxnLst/>
              <a:rect l="l" t="t" r="r" b="b"/>
              <a:pathLst>
                <a:path w="11950" h="11827" extrusionOk="0">
                  <a:moveTo>
                    <a:pt x="11207" y="1"/>
                  </a:moveTo>
                  <a:lnTo>
                    <a:pt x="7028" y="279"/>
                  </a:lnTo>
                  <a:lnTo>
                    <a:pt x="6471" y="2075"/>
                  </a:lnTo>
                  <a:lnTo>
                    <a:pt x="6161" y="2261"/>
                  </a:lnTo>
                  <a:lnTo>
                    <a:pt x="5387" y="2849"/>
                  </a:lnTo>
                  <a:lnTo>
                    <a:pt x="4273" y="3716"/>
                  </a:lnTo>
                  <a:lnTo>
                    <a:pt x="3684" y="4242"/>
                  </a:lnTo>
                  <a:lnTo>
                    <a:pt x="3034" y="4799"/>
                  </a:lnTo>
                  <a:lnTo>
                    <a:pt x="2415" y="5387"/>
                  </a:lnTo>
                  <a:lnTo>
                    <a:pt x="1827" y="6037"/>
                  </a:lnTo>
                  <a:lnTo>
                    <a:pt x="1301" y="6656"/>
                  </a:lnTo>
                  <a:lnTo>
                    <a:pt x="805" y="7307"/>
                  </a:lnTo>
                  <a:lnTo>
                    <a:pt x="589" y="7647"/>
                  </a:lnTo>
                  <a:lnTo>
                    <a:pt x="434" y="7957"/>
                  </a:lnTo>
                  <a:lnTo>
                    <a:pt x="279" y="8266"/>
                  </a:lnTo>
                  <a:lnTo>
                    <a:pt x="155" y="8576"/>
                  </a:lnTo>
                  <a:lnTo>
                    <a:pt x="62" y="8885"/>
                  </a:lnTo>
                  <a:lnTo>
                    <a:pt x="0" y="9195"/>
                  </a:lnTo>
                  <a:lnTo>
                    <a:pt x="0" y="9474"/>
                  </a:lnTo>
                  <a:lnTo>
                    <a:pt x="31" y="9752"/>
                  </a:lnTo>
                  <a:lnTo>
                    <a:pt x="93" y="10031"/>
                  </a:lnTo>
                  <a:lnTo>
                    <a:pt x="155" y="10278"/>
                  </a:lnTo>
                  <a:lnTo>
                    <a:pt x="279" y="10495"/>
                  </a:lnTo>
                  <a:lnTo>
                    <a:pt x="434" y="10712"/>
                  </a:lnTo>
                  <a:lnTo>
                    <a:pt x="589" y="10898"/>
                  </a:lnTo>
                  <a:lnTo>
                    <a:pt x="774" y="11083"/>
                  </a:lnTo>
                  <a:lnTo>
                    <a:pt x="960" y="11238"/>
                  </a:lnTo>
                  <a:lnTo>
                    <a:pt x="1177" y="11362"/>
                  </a:lnTo>
                  <a:lnTo>
                    <a:pt x="1424" y="11486"/>
                  </a:lnTo>
                  <a:lnTo>
                    <a:pt x="1672" y="11579"/>
                  </a:lnTo>
                  <a:lnTo>
                    <a:pt x="1951" y="11672"/>
                  </a:lnTo>
                  <a:lnTo>
                    <a:pt x="2229" y="11733"/>
                  </a:lnTo>
                  <a:lnTo>
                    <a:pt x="2849" y="11795"/>
                  </a:lnTo>
                  <a:lnTo>
                    <a:pt x="3468" y="11826"/>
                  </a:lnTo>
                  <a:lnTo>
                    <a:pt x="4118" y="11764"/>
                  </a:lnTo>
                  <a:lnTo>
                    <a:pt x="4799" y="11641"/>
                  </a:lnTo>
                  <a:lnTo>
                    <a:pt x="5480" y="11486"/>
                  </a:lnTo>
                  <a:lnTo>
                    <a:pt x="6161" y="11238"/>
                  </a:lnTo>
                  <a:lnTo>
                    <a:pt x="6811" y="10960"/>
                  </a:lnTo>
                  <a:lnTo>
                    <a:pt x="7430" y="10619"/>
                  </a:lnTo>
                  <a:lnTo>
                    <a:pt x="7987" y="10217"/>
                  </a:lnTo>
                  <a:lnTo>
                    <a:pt x="8266" y="10000"/>
                  </a:lnTo>
                  <a:lnTo>
                    <a:pt x="8545" y="9752"/>
                  </a:lnTo>
                  <a:lnTo>
                    <a:pt x="9009" y="9288"/>
                  </a:lnTo>
                  <a:lnTo>
                    <a:pt x="9442" y="8793"/>
                  </a:lnTo>
                  <a:lnTo>
                    <a:pt x="9845" y="8328"/>
                  </a:lnTo>
                  <a:lnTo>
                    <a:pt x="10185" y="7833"/>
                  </a:lnTo>
                  <a:lnTo>
                    <a:pt x="10495" y="7369"/>
                  </a:lnTo>
                  <a:lnTo>
                    <a:pt x="10774" y="6935"/>
                  </a:lnTo>
                  <a:lnTo>
                    <a:pt x="11021" y="6502"/>
                  </a:lnTo>
                  <a:lnTo>
                    <a:pt x="11238" y="6068"/>
                  </a:lnTo>
                  <a:lnTo>
                    <a:pt x="11578" y="5356"/>
                  </a:lnTo>
                  <a:lnTo>
                    <a:pt x="11795" y="4799"/>
                  </a:lnTo>
                  <a:lnTo>
                    <a:pt x="11950" y="4273"/>
                  </a:lnTo>
                  <a:lnTo>
                    <a:pt x="112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11;p40">
              <a:extLst>
                <a:ext uri="{FF2B5EF4-FFF2-40B4-BE49-F238E27FC236}">
                  <a16:creationId xmlns:a16="http://schemas.microsoft.com/office/drawing/2014/main" id="{C03DB5AE-A063-7605-98C4-E7B1AF7BA315}"/>
                </a:ext>
              </a:extLst>
            </p:cNvPr>
            <p:cNvSpPr/>
            <p:nvPr/>
          </p:nvSpPr>
          <p:spPr>
            <a:xfrm>
              <a:off x="1288892" y="3010508"/>
              <a:ext cx="597223" cy="1434542"/>
            </a:xfrm>
            <a:custGeom>
              <a:avLst/>
              <a:gdLst/>
              <a:ahLst/>
              <a:cxnLst/>
              <a:rect l="l" t="t" r="r" b="b"/>
              <a:pathLst>
                <a:path w="29720" h="71388" extrusionOk="0">
                  <a:moveTo>
                    <a:pt x="28853" y="0"/>
                  </a:moveTo>
                  <a:lnTo>
                    <a:pt x="1" y="898"/>
                  </a:lnTo>
                  <a:lnTo>
                    <a:pt x="1" y="3405"/>
                  </a:lnTo>
                  <a:lnTo>
                    <a:pt x="63" y="10123"/>
                  </a:lnTo>
                  <a:lnTo>
                    <a:pt x="125" y="14674"/>
                  </a:lnTo>
                  <a:lnTo>
                    <a:pt x="249" y="19813"/>
                  </a:lnTo>
                  <a:lnTo>
                    <a:pt x="403" y="25416"/>
                  </a:lnTo>
                  <a:lnTo>
                    <a:pt x="589" y="31329"/>
                  </a:lnTo>
                  <a:lnTo>
                    <a:pt x="868" y="37397"/>
                  </a:lnTo>
                  <a:lnTo>
                    <a:pt x="1023" y="40430"/>
                  </a:lnTo>
                  <a:lnTo>
                    <a:pt x="1177" y="43464"/>
                  </a:lnTo>
                  <a:lnTo>
                    <a:pt x="1394" y="46436"/>
                  </a:lnTo>
                  <a:lnTo>
                    <a:pt x="1580" y="49377"/>
                  </a:lnTo>
                  <a:lnTo>
                    <a:pt x="1827" y="52225"/>
                  </a:lnTo>
                  <a:lnTo>
                    <a:pt x="2075" y="54980"/>
                  </a:lnTo>
                  <a:lnTo>
                    <a:pt x="2354" y="57612"/>
                  </a:lnTo>
                  <a:lnTo>
                    <a:pt x="2663" y="60119"/>
                  </a:lnTo>
                  <a:lnTo>
                    <a:pt x="3004" y="62503"/>
                  </a:lnTo>
                  <a:lnTo>
                    <a:pt x="3344" y="64670"/>
                  </a:lnTo>
                  <a:lnTo>
                    <a:pt x="3716" y="66682"/>
                  </a:lnTo>
                  <a:lnTo>
                    <a:pt x="3932" y="67611"/>
                  </a:lnTo>
                  <a:lnTo>
                    <a:pt x="4149" y="68478"/>
                  </a:lnTo>
                  <a:lnTo>
                    <a:pt x="4366" y="69314"/>
                  </a:lnTo>
                  <a:lnTo>
                    <a:pt x="4583" y="70057"/>
                  </a:lnTo>
                  <a:lnTo>
                    <a:pt x="4799" y="70769"/>
                  </a:lnTo>
                  <a:lnTo>
                    <a:pt x="5047" y="71388"/>
                  </a:lnTo>
                  <a:lnTo>
                    <a:pt x="9505" y="71388"/>
                  </a:lnTo>
                  <a:lnTo>
                    <a:pt x="10279" y="64422"/>
                  </a:lnTo>
                  <a:lnTo>
                    <a:pt x="11053" y="57054"/>
                  </a:lnTo>
                  <a:lnTo>
                    <a:pt x="11981" y="48294"/>
                  </a:lnTo>
                  <a:lnTo>
                    <a:pt x="12941" y="39099"/>
                  </a:lnTo>
                  <a:lnTo>
                    <a:pt x="13777" y="30369"/>
                  </a:lnTo>
                  <a:lnTo>
                    <a:pt x="14148" y="26438"/>
                  </a:lnTo>
                  <a:lnTo>
                    <a:pt x="14427" y="22970"/>
                  </a:lnTo>
                  <a:lnTo>
                    <a:pt x="14644" y="20060"/>
                  </a:lnTo>
                  <a:lnTo>
                    <a:pt x="14799" y="17832"/>
                  </a:lnTo>
                  <a:lnTo>
                    <a:pt x="15913" y="25726"/>
                  </a:lnTo>
                  <a:lnTo>
                    <a:pt x="17089" y="33867"/>
                  </a:lnTo>
                  <a:lnTo>
                    <a:pt x="18513" y="43309"/>
                  </a:lnTo>
                  <a:lnTo>
                    <a:pt x="19256" y="48108"/>
                  </a:lnTo>
                  <a:lnTo>
                    <a:pt x="20030" y="52813"/>
                  </a:lnTo>
                  <a:lnTo>
                    <a:pt x="20804" y="57271"/>
                  </a:lnTo>
                  <a:lnTo>
                    <a:pt x="21516" y="61327"/>
                  </a:lnTo>
                  <a:lnTo>
                    <a:pt x="22228" y="64794"/>
                  </a:lnTo>
                  <a:lnTo>
                    <a:pt x="22538" y="66311"/>
                  </a:lnTo>
                  <a:lnTo>
                    <a:pt x="22847" y="67611"/>
                  </a:lnTo>
                  <a:lnTo>
                    <a:pt x="23126" y="68694"/>
                  </a:lnTo>
                  <a:lnTo>
                    <a:pt x="23405" y="69561"/>
                  </a:lnTo>
                  <a:lnTo>
                    <a:pt x="23652" y="70180"/>
                  </a:lnTo>
                  <a:lnTo>
                    <a:pt x="23776" y="70397"/>
                  </a:lnTo>
                  <a:lnTo>
                    <a:pt x="23869" y="70552"/>
                  </a:lnTo>
                  <a:lnTo>
                    <a:pt x="28853" y="70552"/>
                  </a:lnTo>
                  <a:lnTo>
                    <a:pt x="28915" y="68168"/>
                  </a:lnTo>
                  <a:lnTo>
                    <a:pt x="29132" y="61760"/>
                  </a:lnTo>
                  <a:lnTo>
                    <a:pt x="29348" y="52411"/>
                  </a:lnTo>
                  <a:lnTo>
                    <a:pt x="29472" y="46993"/>
                  </a:lnTo>
                  <a:lnTo>
                    <a:pt x="29565" y="41235"/>
                  </a:lnTo>
                  <a:lnTo>
                    <a:pt x="29658" y="35291"/>
                  </a:lnTo>
                  <a:lnTo>
                    <a:pt x="29689" y="29286"/>
                  </a:lnTo>
                  <a:lnTo>
                    <a:pt x="29720" y="23404"/>
                  </a:lnTo>
                  <a:lnTo>
                    <a:pt x="29658" y="17708"/>
                  </a:lnTo>
                  <a:lnTo>
                    <a:pt x="29565" y="12414"/>
                  </a:lnTo>
                  <a:lnTo>
                    <a:pt x="29503" y="9937"/>
                  </a:lnTo>
                  <a:lnTo>
                    <a:pt x="29410" y="7585"/>
                  </a:lnTo>
                  <a:lnTo>
                    <a:pt x="29287" y="5418"/>
                  </a:lnTo>
                  <a:lnTo>
                    <a:pt x="29163" y="3405"/>
                  </a:lnTo>
                  <a:lnTo>
                    <a:pt x="29008" y="1610"/>
                  </a:lnTo>
                  <a:lnTo>
                    <a:pt x="288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12;p40">
              <a:extLst>
                <a:ext uri="{FF2B5EF4-FFF2-40B4-BE49-F238E27FC236}">
                  <a16:creationId xmlns:a16="http://schemas.microsoft.com/office/drawing/2014/main" id="{2C33FC0E-3572-3059-11BC-FD088FE21A67}"/>
                </a:ext>
              </a:extLst>
            </p:cNvPr>
            <p:cNvSpPr/>
            <p:nvPr/>
          </p:nvSpPr>
          <p:spPr>
            <a:xfrm>
              <a:off x="1263391" y="1982186"/>
              <a:ext cx="155535" cy="217126"/>
            </a:xfrm>
            <a:custGeom>
              <a:avLst/>
              <a:gdLst/>
              <a:ahLst/>
              <a:cxnLst/>
              <a:rect l="l" t="t" r="r" b="b"/>
              <a:pathLst>
                <a:path w="7740" h="10805" extrusionOk="0">
                  <a:moveTo>
                    <a:pt x="4985" y="1"/>
                  </a:moveTo>
                  <a:lnTo>
                    <a:pt x="4768" y="310"/>
                  </a:lnTo>
                  <a:lnTo>
                    <a:pt x="4582" y="651"/>
                  </a:lnTo>
                  <a:lnTo>
                    <a:pt x="4397" y="1053"/>
                  </a:lnTo>
                  <a:lnTo>
                    <a:pt x="4211" y="1456"/>
                  </a:lnTo>
                  <a:lnTo>
                    <a:pt x="3870" y="2323"/>
                  </a:lnTo>
                  <a:lnTo>
                    <a:pt x="3592" y="3220"/>
                  </a:lnTo>
                  <a:lnTo>
                    <a:pt x="3344" y="3994"/>
                  </a:lnTo>
                  <a:lnTo>
                    <a:pt x="3158" y="4675"/>
                  </a:lnTo>
                  <a:lnTo>
                    <a:pt x="3004" y="5263"/>
                  </a:lnTo>
                  <a:lnTo>
                    <a:pt x="1" y="9009"/>
                  </a:lnTo>
                  <a:lnTo>
                    <a:pt x="3870" y="10805"/>
                  </a:lnTo>
                  <a:lnTo>
                    <a:pt x="4149" y="10217"/>
                  </a:lnTo>
                  <a:lnTo>
                    <a:pt x="4428" y="9690"/>
                  </a:lnTo>
                  <a:lnTo>
                    <a:pt x="4737" y="9164"/>
                  </a:lnTo>
                  <a:lnTo>
                    <a:pt x="5047" y="8669"/>
                  </a:lnTo>
                  <a:lnTo>
                    <a:pt x="5356" y="8235"/>
                  </a:lnTo>
                  <a:lnTo>
                    <a:pt x="5697" y="7833"/>
                  </a:lnTo>
                  <a:lnTo>
                    <a:pt x="6316" y="7152"/>
                  </a:lnTo>
                  <a:lnTo>
                    <a:pt x="6873" y="6595"/>
                  </a:lnTo>
                  <a:lnTo>
                    <a:pt x="7338" y="6192"/>
                  </a:lnTo>
                  <a:lnTo>
                    <a:pt x="7740" y="5883"/>
                  </a:lnTo>
                  <a:lnTo>
                    <a:pt x="7554" y="5635"/>
                  </a:lnTo>
                  <a:lnTo>
                    <a:pt x="7338" y="5325"/>
                  </a:lnTo>
                  <a:lnTo>
                    <a:pt x="7121" y="4954"/>
                  </a:lnTo>
                  <a:lnTo>
                    <a:pt x="6873" y="4551"/>
                  </a:lnTo>
                  <a:lnTo>
                    <a:pt x="6440" y="3592"/>
                  </a:lnTo>
                  <a:lnTo>
                    <a:pt x="5975" y="2570"/>
                  </a:lnTo>
                  <a:lnTo>
                    <a:pt x="5573" y="1610"/>
                  </a:lnTo>
                  <a:lnTo>
                    <a:pt x="5263" y="775"/>
                  </a:lnTo>
                  <a:lnTo>
                    <a:pt x="4985" y="1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13;p40">
              <a:extLst>
                <a:ext uri="{FF2B5EF4-FFF2-40B4-BE49-F238E27FC236}">
                  <a16:creationId xmlns:a16="http://schemas.microsoft.com/office/drawing/2014/main" id="{A688DB0C-68EF-20CB-E4C9-7CF9A81F9C60}"/>
                </a:ext>
              </a:extLst>
            </p:cNvPr>
            <p:cNvSpPr/>
            <p:nvPr/>
          </p:nvSpPr>
          <p:spPr>
            <a:xfrm>
              <a:off x="1263391" y="1982186"/>
              <a:ext cx="155535" cy="217126"/>
            </a:xfrm>
            <a:custGeom>
              <a:avLst/>
              <a:gdLst/>
              <a:ahLst/>
              <a:cxnLst/>
              <a:rect l="l" t="t" r="r" b="b"/>
              <a:pathLst>
                <a:path w="7740" h="10805" fill="none" extrusionOk="0">
                  <a:moveTo>
                    <a:pt x="1" y="9009"/>
                  </a:moveTo>
                  <a:lnTo>
                    <a:pt x="3004" y="5263"/>
                  </a:lnTo>
                  <a:lnTo>
                    <a:pt x="3004" y="5263"/>
                  </a:lnTo>
                  <a:lnTo>
                    <a:pt x="3158" y="4675"/>
                  </a:lnTo>
                  <a:lnTo>
                    <a:pt x="3344" y="3994"/>
                  </a:lnTo>
                  <a:lnTo>
                    <a:pt x="3592" y="3220"/>
                  </a:lnTo>
                  <a:lnTo>
                    <a:pt x="3870" y="2323"/>
                  </a:lnTo>
                  <a:lnTo>
                    <a:pt x="4211" y="1456"/>
                  </a:lnTo>
                  <a:lnTo>
                    <a:pt x="4397" y="1053"/>
                  </a:lnTo>
                  <a:lnTo>
                    <a:pt x="4582" y="651"/>
                  </a:lnTo>
                  <a:lnTo>
                    <a:pt x="4768" y="310"/>
                  </a:lnTo>
                  <a:lnTo>
                    <a:pt x="4985" y="1"/>
                  </a:lnTo>
                  <a:lnTo>
                    <a:pt x="4985" y="1"/>
                  </a:lnTo>
                  <a:lnTo>
                    <a:pt x="5263" y="775"/>
                  </a:lnTo>
                  <a:lnTo>
                    <a:pt x="5573" y="1610"/>
                  </a:lnTo>
                  <a:lnTo>
                    <a:pt x="5975" y="2570"/>
                  </a:lnTo>
                  <a:lnTo>
                    <a:pt x="6440" y="3592"/>
                  </a:lnTo>
                  <a:lnTo>
                    <a:pt x="6873" y="4551"/>
                  </a:lnTo>
                  <a:lnTo>
                    <a:pt x="7121" y="4954"/>
                  </a:lnTo>
                  <a:lnTo>
                    <a:pt x="7338" y="5325"/>
                  </a:lnTo>
                  <a:lnTo>
                    <a:pt x="7554" y="5635"/>
                  </a:lnTo>
                  <a:lnTo>
                    <a:pt x="7740" y="5883"/>
                  </a:lnTo>
                  <a:lnTo>
                    <a:pt x="7740" y="5883"/>
                  </a:lnTo>
                  <a:lnTo>
                    <a:pt x="7338" y="6192"/>
                  </a:lnTo>
                  <a:lnTo>
                    <a:pt x="6873" y="6595"/>
                  </a:lnTo>
                  <a:lnTo>
                    <a:pt x="6316" y="7152"/>
                  </a:lnTo>
                  <a:lnTo>
                    <a:pt x="5697" y="7833"/>
                  </a:lnTo>
                  <a:lnTo>
                    <a:pt x="5356" y="8235"/>
                  </a:lnTo>
                  <a:lnTo>
                    <a:pt x="5047" y="8669"/>
                  </a:lnTo>
                  <a:lnTo>
                    <a:pt x="4737" y="9164"/>
                  </a:lnTo>
                  <a:lnTo>
                    <a:pt x="4428" y="9690"/>
                  </a:lnTo>
                  <a:lnTo>
                    <a:pt x="4149" y="10217"/>
                  </a:lnTo>
                  <a:lnTo>
                    <a:pt x="3870" y="10805"/>
                  </a:lnTo>
                  <a:lnTo>
                    <a:pt x="1" y="90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14;p40">
              <a:extLst>
                <a:ext uri="{FF2B5EF4-FFF2-40B4-BE49-F238E27FC236}">
                  <a16:creationId xmlns:a16="http://schemas.microsoft.com/office/drawing/2014/main" id="{314D20E5-D737-7F89-5C1A-8C93DA05E709}"/>
                </a:ext>
              </a:extLst>
            </p:cNvPr>
            <p:cNvSpPr/>
            <p:nvPr/>
          </p:nvSpPr>
          <p:spPr>
            <a:xfrm>
              <a:off x="1316884" y="2115939"/>
              <a:ext cx="78411" cy="79034"/>
            </a:xfrm>
            <a:custGeom>
              <a:avLst/>
              <a:gdLst/>
              <a:ahLst/>
              <a:cxnLst/>
              <a:rect l="l" t="t" r="r" b="b"/>
              <a:pathLst>
                <a:path w="3902" h="3933" extrusionOk="0">
                  <a:moveTo>
                    <a:pt x="2292" y="1"/>
                  </a:moveTo>
                  <a:lnTo>
                    <a:pt x="1735" y="651"/>
                  </a:lnTo>
                  <a:lnTo>
                    <a:pt x="1425" y="991"/>
                  </a:lnTo>
                  <a:lnTo>
                    <a:pt x="1115" y="1394"/>
                  </a:lnTo>
                  <a:lnTo>
                    <a:pt x="837" y="1827"/>
                  </a:lnTo>
                  <a:lnTo>
                    <a:pt x="527" y="2291"/>
                  </a:lnTo>
                  <a:lnTo>
                    <a:pt x="249" y="2787"/>
                  </a:lnTo>
                  <a:lnTo>
                    <a:pt x="1" y="3313"/>
                  </a:lnTo>
                  <a:lnTo>
                    <a:pt x="1301" y="3932"/>
                  </a:lnTo>
                  <a:lnTo>
                    <a:pt x="1580" y="3344"/>
                  </a:lnTo>
                  <a:lnTo>
                    <a:pt x="1920" y="2787"/>
                  </a:lnTo>
                  <a:lnTo>
                    <a:pt x="2230" y="2260"/>
                  </a:lnTo>
                  <a:lnTo>
                    <a:pt x="2570" y="1765"/>
                  </a:lnTo>
                  <a:lnTo>
                    <a:pt x="2911" y="1332"/>
                  </a:lnTo>
                  <a:lnTo>
                    <a:pt x="3252" y="929"/>
                  </a:lnTo>
                  <a:lnTo>
                    <a:pt x="3902" y="248"/>
                  </a:lnTo>
                  <a:lnTo>
                    <a:pt x="3097" y="12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15;p40">
              <a:extLst>
                <a:ext uri="{FF2B5EF4-FFF2-40B4-BE49-F238E27FC236}">
                  <a16:creationId xmlns:a16="http://schemas.microsoft.com/office/drawing/2014/main" id="{F278BD4E-F69E-AF0D-9E04-511CE2291787}"/>
                </a:ext>
              </a:extLst>
            </p:cNvPr>
            <p:cNvSpPr/>
            <p:nvPr/>
          </p:nvSpPr>
          <p:spPr>
            <a:xfrm>
              <a:off x="1316884" y="2115939"/>
              <a:ext cx="78411" cy="79034"/>
            </a:xfrm>
            <a:custGeom>
              <a:avLst/>
              <a:gdLst/>
              <a:ahLst/>
              <a:cxnLst/>
              <a:rect l="l" t="t" r="r" b="b"/>
              <a:pathLst>
                <a:path w="3902" h="3933" fill="none" extrusionOk="0">
                  <a:moveTo>
                    <a:pt x="2292" y="1"/>
                  </a:moveTo>
                  <a:lnTo>
                    <a:pt x="2292" y="1"/>
                  </a:lnTo>
                  <a:lnTo>
                    <a:pt x="1735" y="651"/>
                  </a:lnTo>
                  <a:lnTo>
                    <a:pt x="1425" y="991"/>
                  </a:lnTo>
                  <a:lnTo>
                    <a:pt x="1115" y="1394"/>
                  </a:lnTo>
                  <a:lnTo>
                    <a:pt x="837" y="1827"/>
                  </a:lnTo>
                  <a:lnTo>
                    <a:pt x="527" y="2291"/>
                  </a:lnTo>
                  <a:lnTo>
                    <a:pt x="249" y="2787"/>
                  </a:lnTo>
                  <a:lnTo>
                    <a:pt x="1" y="3313"/>
                  </a:lnTo>
                  <a:lnTo>
                    <a:pt x="1301" y="3932"/>
                  </a:lnTo>
                  <a:lnTo>
                    <a:pt x="1301" y="3932"/>
                  </a:lnTo>
                  <a:lnTo>
                    <a:pt x="1580" y="3344"/>
                  </a:lnTo>
                  <a:lnTo>
                    <a:pt x="1920" y="2787"/>
                  </a:lnTo>
                  <a:lnTo>
                    <a:pt x="2230" y="2260"/>
                  </a:lnTo>
                  <a:lnTo>
                    <a:pt x="2570" y="1765"/>
                  </a:lnTo>
                  <a:lnTo>
                    <a:pt x="2911" y="1332"/>
                  </a:lnTo>
                  <a:lnTo>
                    <a:pt x="3252" y="929"/>
                  </a:lnTo>
                  <a:lnTo>
                    <a:pt x="3902" y="248"/>
                  </a:lnTo>
                  <a:lnTo>
                    <a:pt x="3902" y="248"/>
                  </a:lnTo>
                  <a:lnTo>
                    <a:pt x="3097" y="124"/>
                  </a:lnTo>
                  <a:lnTo>
                    <a:pt x="22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8;p40">
              <a:extLst>
                <a:ext uri="{FF2B5EF4-FFF2-40B4-BE49-F238E27FC236}">
                  <a16:creationId xmlns:a16="http://schemas.microsoft.com/office/drawing/2014/main" id="{82533CDA-6B5D-7F76-A3F0-284BA2351732}"/>
                </a:ext>
              </a:extLst>
            </p:cNvPr>
            <p:cNvSpPr/>
            <p:nvPr/>
          </p:nvSpPr>
          <p:spPr>
            <a:xfrm>
              <a:off x="1802741" y="2168186"/>
              <a:ext cx="212163" cy="187285"/>
            </a:xfrm>
            <a:custGeom>
              <a:avLst/>
              <a:gdLst/>
              <a:ahLst/>
              <a:cxnLst/>
              <a:rect l="l" t="t" r="r" b="b"/>
              <a:pathLst>
                <a:path w="10558" h="9320" extrusionOk="0">
                  <a:moveTo>
                    <a:pt x="2477" y="1"/>
                  </a:moveTo>
                  <a:lnTo>
                    <a:pt x="1982" y="32"/>
                  </a:lnTo>
                  <a:lnTo>
                    <a:pt x="1549" y="94"/>
                  </a:lnTo>
                  <a:lnTo>
                    <a:pt x="1177" y="187"/>
                  </a:lnTo>
                  <a:lnTo>
                    <a:pt x="836" y="280"/>
                  </a:lnTo>
                  <a:lnTo>
                    <a:pt x="558" y="403"/>
                  </a:lnTo>
                  <a:lnTo>
                    <a:pt x="310" y="558"/>
                  </a:lnTo>
                  <a:lnTo>
                    <a:pt x="155" y="682"/>
                  </a:lnTo>
                  <a:lnTo>
                    <a:pt x="32" y="806"/>
                  </a:lnTo>
                  <a:lnTo>
                    <a:pt x="1" y="930"/>
                  </a:lnTo>
                  <a:lnTo>
                    <a:pt x="32" y="1023"/>
                  </a:lnTo>
                  <a:lnTo>
                    <a:pt x="124" y="1115"/>
                  </a:lnTo>
                  <a:lnTo>
                    <a:pt x="279" y="1177"/>
                  </a:lnTo>
                  <a:lnTo>
                    <a:pt x="465" y="1239"/>
                  </a:lnTo>
                  <a:lnTo>
                    <a:pt x="929" y="1301"/>
                  </a:lnTo>
                  <a:lnTo>
                    <a:pt x="1487" y="1332"/>
                  </a:lnTo>
                  <a:lnTo>
                    <a:pt x="2075" y="1363"/>
                  </a:lnTo>
                  <a:lnTo>
                    <a:pt x="3220" y="1394"/>
                  </a:lnTo>
                  <a:lnTo>
                    <a:pt x="3685" y="1425"/>
                  </a:lnTo>
                  <a:lnTo>
                    <a:pt x="3994" y="1456"/>
                  </a:lnTo>
                  <a:lnTo>
                    <a:pt x="3901" y="1549"/>
                  </a:lnTo>
                  <a:lnTo>
                    <a:pt x="3685" y="1735"/>
                  </a:lnTo>
                  <a:lnTo>
                    <a:pt x="3375" y="2075"/>
                  </a:lnTo>
                  <a:lnTo>
                    <a:pt x="3220" y="2261"/>
                  </a:lnTo>
                  <a:lnTo>
                    <a:pt x="3096" y="2478"/>
                  </a:lnTo>
                  <a:lnTo>
                    <a:pt x="2973" y="2725"/>
                  </a:lnTo>
                  <a:lnTo>
                    <a:pt x="2880" y="3004"/>
                  </a:lnTo>
                  <a:lnTo>
                    <a:pt x="2818" y="3282"/>
                  </a:lnTo>
                  <a:lnTo>
                    <a:pt x="2818" y="3592"/>
                  </a:lnTo>
                  <a:lnTo>
                    <a:pt x="2849" y="3902"/>
                  </a:lnTo>
                  <a:lnTo>
                    <a:pt x="2942" y="4211"/>
                  </a:lnTo>
                  <a:lnTo>
                    <a:pt x="3127" y="4552"/>
                  </a:lnTo>
                  <a:lnTo>
                    <a:pt x="3375" y="4892"/>
                  </a:lnTo>
                  <a:lnTo>
                    <a:pt x="3685" y="5264"/>
                  </a:lnTo>
                  <a:lnTo>
                    <a:pt x="4056" y="5635"/>
                  </a:lnTo>
                  <a:lnTo>
                    <a:pt x="4830" y="6378"/>
                  </a:lnTo>
                  <a:lnTo>
                    <a:pt x="5697" y="7121"/>
                  </a:lnTo>
                  <a:lnTo>
                    <a:pt x="6533" y="7802"/>
                  </a:lnTo>
                  <a:lnTo>
                    <a:pt x="7895" y="8886"/>
                  </a:lnTo>
                  <a:lnTo>
                    <a:pt x="8483" y="9319"/>
                  </a:lnTo>
                  <a:lnTo>
                    <a:pt x="10557" y="7245"/>
                  </a:lnTo>
                  <a:lnTo>
                    <a:pt x="10495" y="7028"/>
                  </a:lnTo>
                  <a:lnTo>
                    <a:pt x="10248" y="6409"/>
                  </a:lnTo>
                  <a:lnTo>
                    <a:pt x="9876" y="5511"/>
                  </a:lnTo>
                  <a:lnTo>
                    <a:pt x="9597" y="4985"/>
                  </a:lnTo>
                  <a:lnTo>
                    <a:pt x="9319" y="4428"/>
                  </a:lnTo>
                  <a:lnTo>
                    <a:pt x="8978" y="3871"/>
                  </a:lnTo>
                  <a:lnTo>
                    <a:pt x="8576" y="3282"/>
                  </a:lnTo>
                  <a:lnTo>
                    <a:pt x="8173" y="2725"/>
                  </a:lnTo>
                  <a:lnTo>
                    <a:pt x="7709" y="2199"/>
                  </a:lnTo>
                  <a:lnTo>
                    <a:pt x="7183" y="1704"/>
                  </a:lnTo>
                  <a:lnTo>
                    <a:pt x="6626" y="1239"/>
                  </a:lnTo>
                  <a:lnTo>
                    <a:pt x="6347" y="1053"/>
                  </a:lnTo>
                  <a:lnTo>
                    <a:pt x="6037" y="868"/>
                  </a:lnTo>
                  <a:lnTo>
                    <a:pt x="5728" y="713"/>
                  </a:lnTo>
                  <a:lnTo>
                    <a:pt x="5387" y="558"/>
                  </a:lnTo>
                  <a:lnTo>
                    <a:pt x="4768" y="341"/>
                  </a:lnTo>
                  <a:lnTo>
                    <a:pt x="4149" y="156"/>
                  </a:lnTo>
                  <a:lnTo>
                    <a:pt x="3530" y="63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9;p40">
              <a:extLst>
                <a:ext uri="{FF2B5EF4-FFF2-40B4-BE49-F238E27FC236}">
                  <a16:creationId xmlns:a16="http://schemas.microsoft.com/office/drawing/2014/main" id="{9A7C5AA2-511F-955F-213B-C56BA0C90064}"/>
                </a:ext>
              </a:extLst>
            </p:cNvPr>
            <p:cNvSpPr/>
            <p:nvPr/>
          </p:nvSpPr>
          <p:spPr>
            <a:xfrm>
              <a:off x="1802741" y="2168186"/>
              <a:ext cx="212163" cy="187285"/>
            </a:xfrm>
            <a:custGeom>
              <a:avLst/>
              <a:gdLst/>
              <a:ahLst/>
              <a:cxnLst/>
              <a:rect l="l" t="t" r="r" b="b"/>
              <a:pathLst>
                <a:path w="10558" h="9320" fill="none" extrusionOk="0">
                  <a:moveTo>
                    <a:pt x="10557" y="7245"/>
                  </a:moveTo>
                  <a:lnTo>
                    <a:pt x="10557" y="7245"/>
                  </a:lnTo>
                  <a:lnTo>
                    <a:pt x="10495" y="7028"/>
                  </a:lnTo>
                  <a:lnTo>
                    <a:pt x="10248" y="6409"/>
                  </a:lnTo>
                  <a:lnTo>
                    <a:pt x="9876" y="5511"/>
                  </a:lnTo>
                  <a:lnTo>
                    <a:pt x="9597" y="4985"/>
                  </a:lnTo>
                  <a:lnTo>
                    <a:pt x="9319" y="4428"/>
                  </a:lnTo>
                  <a:lnTo>
                    <a:pt x="8978" y="3871"/>
                  </a:lnTo>
                  <a:lnTo>
                    <a:pt x="8576" y="3282"/>
                  </a:lnTo>
                  <a:lnTo>
                    <a:pt x="8173" y="2725"/>
                  </a:lnTo>
                  <a:lnTo>
                    <a:pt x="7709" y="2199"/>
                  </a:lnTo>
                  <a:lnTo>
                    <a:pt x="7183" y="1704"/>
                  </a:lnTo>
                  <a:lnTo>
                    <a:pt x="6626" y="1239"/>
                  </a:lnTo>
                  <a:lnTo>
                    <a:pt x="6347" y="1053"/>
                  </a:lnTo>
                  <a:lnTo>
                    <a:pt x="6037" y="868"/>
                  </a:lnTo>
                  <a:lnTo>
                    <a:pt x="5728" y="713"/>
                  </a:lnTo>
                  <a:lnTo>
                    <a:pt x="5387" y="558"/>
                  </a:lnTo>
                  <a:lnTo>
                    <a:pt x="5387" y="558"/>
                  </a:lnTo>
                  <a:lnTo>
                    <a:pt x="4768" y="341"/>
                  </a:lnTo>
                  <a:lnTo>
                    <a:pt x="4149" y="156"/>
                  </a:lnTo>
                  <a:lnTo>
                    <a:pt x="3530" y="63"/>
                  </a:lnTo>
                  <a:lnTo>
                    <a:pt x="3003" y="1"/>
                  </a:lnTo>
                  <a:lnTo>
                    <a:pt x="2477" y="1"/>
                  </a:lnTo>
                  <a:lnTo>
                    <a:pt x="1982" y="32"/>
                  </a:lnTo>
                  <a:lnTo>
                    <a:pt x="1549" y="94"/>
                  </a:lnTo>
                  <a:lnTo>
                    <a:pt x="1177" y="187"/>
                  </a:lnTo>
                  <a:lnTo>
                    <a:pt x="836" y="280"/>
                  </a:lnTo>
                  <a:lnTo>
                    <a:pt x="558" y="403"/>
                  </a:lnTo>
                  <a:lnTo>
                    <a:pt x="310" y="558"/>
                  </a:lnTo>
                  <a:lnTo>
                    <a:pt x="155" y="682"/>
                  </a:lnTo>
                  <a:lnTo>
                    <a:pt x="32" y="806"/>
                  </a:lnTo>
                  <a:lnTo>
                    <a:pt x="1" y="930"/>
                  </a:lnTo>
                  <a:lnTo>
                    <a:pt x="32" y="1023"/>
                  </a:lnTo>
                  <a:lnTo>
                    <a:pt x="124" y="1115"/>
                  </a:lnTo>
                  <a:lnTo>
                    <a:pt x="124" y="1115"/>
                  </a:lnTo>
                  <a:lnTo>
                    <a:pt x="279" y="1177"/>
                  </a:lnTo>
                  <a:lnTo>
                    <a:pt x="465" y="1239"/>
                  </a:lnTo>
                  <a:lnTo>
                    <a:pt x="929" y="1301"/>
                  </a:lnTo>
                  <a:lnTo>
                    <a:pt x="1487" y="1332"/>
                  </a:lnTo>
                  <a:lnTo>
                    <a:pt x="2075" y="1363"/>
                  </a:lnTo>
                  <a:lnTo>
                    <a:pt x="3220" y="1394"/>
                  </a:lnTo>
                  <a:lnTo>
                    <a:pt x="3685" y="1425"/>
                  </a:lnTo>
                  <a:lnTo>
                    <a:pt x="3994" y="1456"/>
                  </a:lnTo>
                  <a:lnTo>
                    <a:pt x="3994" y="1456"/>
                  </a:lnTo>
                  <a:lnTo>
                    <a:pt x="3901" y="1549"/>
                  </a:lnTo>
                  <a:lnTo>
                    <a:pt x="3685" y="1735"/>
                  </a:lnTo>
                  <a:lnTo>
                    <a:pt x="3375" y="2075"/>
                  </a:lnTo>
                  <a:lnTo>
                    <a:pt x="3220" y="2261"/>
                  </a:lnTo>
                  <a:lnTo>
                    <a:pt x="3096" y="2478"/>
                  </a:lnTo>
                  <a:lnTo>
                    <a:pt x="2973" y="2725"/>
                  </a:lnTo>
                  <a:lnTo>
                    <a:pt x="2880" y="3004"/>
                  </a:lnTo>
                  <a:lnTo>
                    <a:pt x="2818" y="3282"/>
                  </a:lnTo>
                  <a:lnTo>
                    <a:pt x="2818" y="3592"/>
                  </a:lnTo>
                  <a:lnTo>
                    <a:pt x="2849" y="3902"/>
                  </a:lnTo>
                  <a:lnTo>
                    <a:pt x="2942" y="4211"/>
                  </a:lnTo>
                  <a:lnTo>
                    <a:pt x="3127" y="4552"/>
                  </a:lnTo>
                  <a:lnTo>
                    <a:pt x="3375" y="4892"/>
                  </a:lnTo>
                  <a:lnTo>
                    <a:pt x="3375" y="4892"/>
                  </a:lnTo>
                  <a:lnTo>
                    <a:pt x="3685" y="5264"/>
                  </a:lnTo>
                  <a:lnTo>
                    <a:pt x="4056" y="5635"/>
                  </a:lnTo>
                  <a:lnTo>
                    <a:pt x="4830" y="6378"/>
                  </a:lnTo>
                  <a:lnTo>
                    <a:pt x="5697" y="7121"/>
                  </a:lnTo>
                  <a:lnTo>
                    <a:pt x="6533" y="7802"/>
                  </a:lnTo>
                  <a:lnTo>
                    <a:pt x="7895" y="8886"/>
                  </a:lnTo>
                  <a:lnTo>
                    <a:pt x="8483" y="9319"/>
                  </a:lnTo>
                  <a:lnTo>
                    <a:pt x="10557" y="72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20;p40">
              <a:extLst>
                <a:ext uri="{FF2B5EF4-FFF2-40B4-BE49-F238E27FC236}">
                  <a16:creationId xmlns:a16="http://schemas.microsoft.com/office/drawing/2014/main" id="{2AE7354E-0D96-95D4-F81D-A9EB884B5914}"/>
                </a:ext>
              </a:extLst>
            </p:cNvPr>
            <p:cNvSpPr/>
            <p:nvPr/>
          </p:nvSpPr>
          <p:spPr>
            <a:xfrm>
              <a:off x="1870542" y="2168809"/>
              <a:ext cx="138133" cy="126940"/>
            </a:xfrm>
            <a:custGeom>
              <a:avLst/>
              <a:gdLst/>
              <a:ahLst/>
              <a:cxnLst/>
              <a:rect l="l" t="t" r="r" b="b"/>
              <a:pathLst>
                <a:path w="6874" h="6317" extrusionOk="0">
                  <a:moveTo>
                    <a:pt x="2013" y="527"/>
                  </a:moveTo>
                  <a:lnTo>
                    <a:pt x="2013" y="527"/>
                  </a:lnTo>
                  <a:lnTo>
                    <a:pt x="2013" y="527"/>
                  </a:lnTo>
                  <a:lnTo>
                    <a:pt x="2509" y="744"/>
                  </a:lnTo>
                  <a:lnTo>
                    <a:pt x="2973" y="1022"/>
                  </a:lnTo>
                  <a:lnTo>
                    <a:pt x="3375" y="1301"/>
                  </a:lnTo>
                  <a:lnTo>
                    <a:pt x="3809" y="1642"/>
                  </a:lnTo>
                  <a:lnTo>
                    <a:pt x="4180" y="2013"/>
                  </a:lnTo>
                  <a:lnTo>
                    <a:pt x="4521" y="2416"/>
                  </a:lnTo>
                  <a:lnTo>
                    <a:pt x="4861" y="2818"/>
                  </a:lnTo>
                  <a:lnTo>
                    <a:pt x="5171" y="3220"/>
                  </a:lnTo>
                  <a:lnTo>
                    <a:pt x="5480" y="3654"/>
                  </a:lnTo>
                  <a:lnTo>
                    <a:pt x="5728" y="4056"/>
                  </a:lnTo>
                  <a:lnTo>
                    <a:pt x="6192" y="4892"/>
                  </a:lnTo>
                  <a:lnTo>
                    <a:pt x="6564" y="5666"/>
                  </a:lnTo>
                  <a:lnTo>
                    <a:pt x="6874" y="6316"/>
                  </a:lnTo>
                  <a:lnTo>
                    <a:pt x="6874" y="6316"/>
                  </a:lnTo>
                  <a:lnTo>
                    <a:pt x="6874" y="6316"/>
                  </a:lnTo>
                  <a:lnTo>
                    <a:pt x="6564" y="5666"/>
                  </a:lnTo>
                  <a:lnTo>
                    <a:pt x="6192" y="4892"/>
                  </a:lnTo>
                  <a:lnTo>
                    <a:pt x="5728" y="4056"/>
                  </a:lnTo>
                  <a:lnTo>
                    <a:pt x="5480" y="3654"/>
                  </a:lnTo>
                  <a:lnTo>
                    <a:pt x="5171" y="3220"/>
                  </a:lnTo>
                  <a:lnTo>
                    <a:pt x="4861" y="2818"/>
                  </a:lnTo>
                  <a:lnTo>
                    <a:pt x="4521" y="2416"/>
                  </a:lnTo>
                  <a:lnTo>
                    <a:pt x="4180" y="2013"/>
                  </a:lnTo>
                  <a:lnTo>
                    <a:pt x="3809" y="1642"/>
                  </a:lnTo>
                  <a:lnTo>
                    <a:pt x="3375" y="1301"/>
                  </a:lnTo>
                  <a:lnTo>
                    <a:pt x="2973" y="1022"/>
                  </a:lnTo>
                  <a:lnTo>
                    <a:pt x="2509" y="744"/>
                  </a:lnTo>
                  <a:lnTo>
                    <a:pt x="2013" y="527"/>
                  </a:lnTo>
                  <a:lnTo>
                    <a:pt x="2013" y="52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465" y="63"/>
                  </a:lnTo>
                  <a:lnTo>
                    <a:pt x="930" y="187"/>
                  </a:lnTo>
                  <a:lnTo>
                    <a:pt x="1456" y="310"/>
                  </a:lnTo>
                  <a:lnTo>
                    <a:pt x="1951" y="496"/>
                  </a:lnTo>
                  <a:lnTo>
                    <a:pt x="1951" y="496"/>
                  </a:lnTo>
                  <a:lnTo>
                    <a:pt x="1456" y="310"/>
                  </a:lnTo>
                  <a:lnTo>
                    <a:pt x="930" y="187"/>
                  </a:lnTo>
                  <a:lnTo>
                    <a:pt x="465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21;p40">
              <a:extLst>
                <a:ext uri="{FF2B5EF4-FFF2-40B4-BE49-F238E27FC236}">
                  <a16:creationId xmlns:a16="http://schemas.microsoft.com/office/drawing/2014/main" id="{0C27677A-233B-B6D7-9461-8B17AA94652E}"/>
                </a:ext>
              </a:extLst>
            </p:cNvPr>
            <p:cNvSpPr/>
            <p:nvPr/>
          </p:nvSpPr>
          <p:spPr>
            <a:xfrm>
              <a:off x="1910993" y="2179399"/>
              <a:ext cx="97682" cy="116350"/>
            </a:xfrm>
            <a:custGeom>
              <a:avLst/>
              <a:gdLst/>
              <a:ahLst/>
              <a:cxnLst/>
              <a:rect l="l" t="t" r="r" b="b"/>
              <a:pathLst>
                <a:path w="4861" h="579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96" y="217"/>
                  </a:lnTo>
                  <a:lnTo>
                    <a:pt x="960" y="495"/>
                  </a:lnTo>
                  <a:lnTo>
                    <a:pt x="1362" y="774"/>
                  </a:lnTo>
                  <a:lnTo>
                    <a:pt x="1796" y="1115"/>
                  </a:lnTo>
                  <a:lnTo>
                    <a:pt x="2167" y="1486"/>
                  </a:lnTo>
                  <a:lnTo>
                    <a:pt x="2508" y="1889"/>
                  </a:lnTo>
                  <a:lnTo>
                    <a:pt x="2848" y="2291"/>
                  </a:lnTo>
                  <a:lnTo>
                    <a:pt x="3158" y="2693"/>
                  </a:lnTo>
                  <a:lnTo>
                    <a:pt x="3467" y="3127"/>
                  </a:lnTo>
                  <a:lnTo>
                    <a:pt x="3715" y="3529"/>
                  </a:lnTo>
                  <a:lnTo>
                    <a:pt x="4179" y="4365"/>
                  </a:lnTo>
                  <a:lnTo>
                    <a:pt x="4551" y="5139"/>
                  </a:lnTo>
                  <a:lnTo>
                    <a:pt x="4861" y="5789"/>
                  </a:lnTo>
                  <a:lnTo>
                    <a:pt x="4861" y="5789"/>
                  </a:lnTo>
                  <a:lnTo>
                    <a:pt x="4861" y="5789"/>
                  </a:lnTo>
                  <a:lnTo>
                    <a:pt x="4551" y="5139"/>
                  </a:lnTo>
                  <a:lnTo>
                    <a:pt x="4179" y="4365"/>
                  </a:lnTo>
                  <a:lnTo>
                    <a:pt x="3715" y="3529"/>
                  </a:lnTo>
                  <a:lnTo>
                    <a:pt x="3467" y="3127"/>
                  </a:lnTo>
                  <a:lnTo>
                    <a:pt x="3158" y="2693"/>
                  </a:lnTo>
                  <a:lnTo>
                    <a:pt x="2848" y="2291"/>
                  </a:lnTo>
                  <a:lnTo>
                    <a:pt x="2508" y="1889"/>
                  </a:lnTo>
                  <a:lnTo>
                    <a:pt x="2167" y="1486"/>
                  </a:lnTo>
                  <a:lnTo>
                    <a:pt x="1796" y="1115"/>
                  </a:lnTo>
                  <a:lnTo>
                    <a:pt x="1362" y="774"/>
                  </a:lnTo>
                  <a:lnTo>
                    <a:pt x="960" y="495"/>
                  </a:lnTo>
                  <a:lnTo>
                    <a:pt x="496" y="21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22;p40">
              <a:extLst>
                <a:ext uri="{FF2B5EF4-FFF2-40B4-BE49-F238E27FC236}">
                  <a16:creationId xmlns:a16="http://schemas.microsoft.com/office/drawing/2014/main" id="{25A3CC92-A08F-EB5E-7FFA-31BBA77FF82C}"/>
                </a:ext>
              </a:extLst>
            </p:cNvPr>
            <p:cNvSpPr/>
            <p:nvPr/>
          </p:nvSpPr>
          <p:spPr>
            <a:xfrm>
              <a:off x="1870542" y="2168809"/>
              <a:ext cx="39225" cy="9987"/>
            </a:xfrm>
            <a:custGeom>
              <a:avLst/>
              <a:gdLst/>
              <a:ahLst/>
              <a:cxnLst/>
              <a:rect l="l" t="t" r="r" b="b"/>
              <a:pathLst>
                <a:path w="1952" h="49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65" y="63"/>
                  </a:lnTo>
                  <a:lnTo>
                    <a:pt x="930" y="187"/>
                  </a:lnTo>
                  <a:lnTo>
                    <a:pt x="1456" y="310"/>
                  </a:lnTo>
                  <a:lnTo>
                    <a:pt x="1951" y="496"/>
                  </a:lnTo>
                  <a:lnTo>
                    <a:pt x="1951" y="496"/>
                  </a:lnTo>
                  <a:lnTo>
                    <a:pt x="1456" y="310"/>
                  </a:lnTo>
                  <a:lnTo>
                    <a:pt x="930" y="187"/>
                  </a:lnTo>
                  <a:lnTo>
                    <a:pt x="465" y="6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23;p40">
              <a:extLst>
                <a:ext uri="{FF2B5EF4-FFF2-40B4-BE49-F238E27FC236}">
                  <a16:creationId xmlns:a16="http://schemas.microsoft.com/office/drawing/2014/main" id="{452EDB4C-9B18-1EFC-2751-478AA627F1E5}"/>
                </a:ext>
              </a:extLst>
            </p:cNvPr>
            <p:cNvSpPr/>
            <p:nvPr/>
          </p:nvSpPr>
          <p:spPr>
            <a:xfrm>
              <a:off x="1813311" y="2168186"/>
              <a:ext cx="195364" cy="139379"/>
            </a:xfrm>
            <a:custGeom>
              <a:avLst/>
              <a:gdLst/>
              <a:ahLst/>
              <a:cxnLst/>
              <a:rect l="l" t="t" r="r" b="b"/>
              <a:pathLst>
                <a:path w="9722" h="6936" extrusionOk="0">
                  <a:moveTo>
                    <a:pt x="1765" y="1"/>
                  </a:moveTo>
                  <a:lnTo>
                    <a:pt x="1425" y="32"/>
                  </a:lnTo>
                  <a:lnTo>
                    <a:pt x="868" y="125"/>
                  </a:lnTo>
                  <a:lnTo>
                    <a:pt x="372" y="249"/>
                  </a:lnTo>
                  <a:lnTo>
                    <a:pt x="1" y="434"/>
                  </a:lnTo>
                  <a:lnTo>
                    <a:pt x="310" y="372"/>
                  </a:lnTo>
                  <a:lnTo>
                    <a:pt x="620" y="311"/>
                  </a:lnTo>
                  <a:lnTo>
                    <a:pt x="992" y="280"/>
                  </a:lnTo>
                  <a:lnTo>
                    <a:pt x="1394" y="249"/>
                  </a:lnTo>
                  <a:lnTo>
                    <a:pt x="2013" y="280"/>
                  </a:lnTo>
                  <a:lnTo>
                    <a:pt x="2694" y="372"/>
                  </a:lnTo>
                  <a:lnTo>
                    <a:pt x="3406" y="558"/>
                  </a:lnTo>
                  <a:lnTo>
                    <a:pt x="3778" y="682"/>
                  </a:lnTo>
                  <a:lnTo>
                    <a:pt x="4180" y="837"/>
                  </a:lnTo>
                  <a:lnTo>
                    <a:pt x="4675" y="1053"/>
                  </a:lnTo>
                  <a:lnTo>
                    <a:pt x="5171" y="1363"/>
                  </a:lnTo>
                  <a:lnTo>
                    <a:pt x="5635" y="1673"/>
                  </a:lnTo>
                  <a:lnTo>
                    <a:pt x="6038" y="2044"/>
                  </a:lnTo>
                  <a:lnTo>
                    <a:pt x="6440" y="2447"/>
                  </a:lnTo>
                  <a:lnTo>
                    <a:pt x="6842" y="2880"/>
                  </a:lnTo>
                  <a:lnTo>
                    <a:pt x="7183" y="3313"/>
                  </a:lnTo>
                  <a:lnTo>
                    <a:pt x="7493" y="3778"/>
                  </a:lnTo>
                  <a:lnTo>
                    <a:pt x="7802" y="4211"/>
                  </a:lnTo>
                  <a:lnTo>
                    <a:pt x="8050" y="4676"/>
                  </a:lnTo>
                  <a:lnTo>
                    <a:pt x="8514" y="5542"/>
                  </a:lnTo>
                  <a:lnTo>
                    <a:pt x="8886" y="6316"/>
                  </a:lnTo>
                  <a:lnTo>
                    <a:pt x="9133" y="6935"/>
                  </a:lnTo>
                  <a:lnTo>
                    <a:pt x="9722" y="6347"/>
                  </a:lnTo>
                  <a:lnTo>
                    <a:pt x="9412" y="5697"/>
                  </a:lnTo>
                  <a:lnTo>
                    <a:pt x="9040" y="4923"/>
                  </a:lnTo>
                  <a:lnTo>
                    <a:pt x="8576" y="4087"/>
                  </a:lnTo>
                  <a:lnTo>
                    <a:pt x="8328" y="3685"/>
                  </a:lnTo>
                  <a:lnTo>
                    <a:pt x="8019" y="3251"/>
                  </a:lnTo>
                  <a:lnTo>
                    <a:pt x="7709" y="2849"/>
                  </a:lnTo>
                  <a:lnTo>
                    <a:pt x="7369" y="2447"/>
                  </a:lnTo>
                  <a:lnTo>
                    <a:pt x="7028" y="2044"/>
                  </a:lnTo>
                  <a:lnTo>
                    <a:pt x="6657" y="1673"/>
                  </a:lnTo>
                  <a:lnTo>
                    <a:pt x="6223" y="1332"/>
                  </a:lnTo>
                  <a:lnTo>
                    <a:pt x="5821" y="1053"/>
                  </a:lnTo>
                  <a:lnTo>
                    <a:pt x="5357" y="775"/>
                  </a:lnTo>
                  <a:lnTo>
                    <a:pt x="4861" y="558"/>
                  </a:lnTo>
                  <a:lnTo>
                    <a:pt x="4799" y="527"/>
                  </a:lnTo>
                  <a:lnTo>
                    <a:pt x="4304" y="341"/>
                  </a:lnTo>
                  <a:lnTo>
                    <a:pt x="3778" y="218"/>
                  </a:lnTo>
                  <a:lnTo>
                    <a:pt x="3313" y="94"/>
                  </a:lnTo>
                  <a:lnTo>
                    <a:pt x="2849" y="32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4;p40">
              <a:extLst>
                <a:ext uri="{FF2B5EF4-FFF2-40B4-BE49-F238E27FC236}">
                  <a16:creationId xmlns:a16="http://schemas.microsoft.com/office/drawing/2014/main" id="{14E980FF-BF87-A54C-7B52-00D5801F771D}"/>
                </a:ext>
              </a:extLst>
            </p:cNvPr>
            <p:cNvSpPr/>
            <p:nvPr/>
          </p:nvSpPr>
          <p:spPr>
            <a:xfrm>
              <a:off x="1813311" y="2168186"/>
              <a:ext cx="195364" cy="139379"/>
            </a:xfrm>
            <a:custGeom>
              <a:avLst/>
              <a:gdLst/>
              <a:ahLst/>
              <a:cxnLst/>
              <a:rect l="l" t="t" r="r" b="b"/>
              <a:pathLst>
                <a:path w="9722" h="6936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765" y="1"/>
                  </a:lnTo>
                  <a:lnTo>
                    <a:pt x="1425" y="32"/>
                  </a:lnTo>
                  <a:lnTo>
                    <a:pt x="868" y="125"/>
                  </a:lnTo>
                  <a:lnTo>
                    <a:pt x="372" y="249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310" y="372"/>
                  </a:lnTo>
                  <a:lnTo>
                    <a:pt x="620" y="311"/>
                  </a:lnTo>
                  <a:lnTo>
                    <a:pt x="992" y="280"/>
                  </a:lnTo>
                  <a:lnTo>
                    <a:pt x="1394" y="249"/>
                  </a:lnTo>
                  <a:lnTo>
                    <a:pt x="1394" y="249"/>
                  </a:lnTo>
                  <a:lnTo>
                    <a:pt x="2013" y="280"/>
                  </a:lnTo>
                  <a:lnTo>
                    <a:pt x="2694" y="372"/>
                  </a:lnTo>
                  <a:lnTo>
                    <a:pt x="3406" y="558"/>
                  </a:lnTo>
                  <a:lnTo>
                    <a:pt x="3778" y="682"/>
                  </a:lnTo>
                  <a:lnTo>
                    <a:pt x="4180" y="837"/>
                  </a:lnTo>
                  <a:lnTo>
                    <a:pt x="4180" y="837"/>
                  </a:lnTo>
                  <a:lnTo>
                    <a:pt x="4675" y="1053"/>
                  </a:lnTo>
                  <a:lnTo>
                    <a:pt x="5171" y="1363"/>
                  </a:lnTo>
                  <a:lnTo>
                    <a:pt x="5635" y="1673"/>
                  </a:lnTo>
                  <a:lnTo>
                    <a:pt x="6038" y="2044"/>
                  </a:lnTo>
                  <a:lnTo>
                    <a:pt x="6440" y="2447"/>
                  </a:lnTo>
                  <a:lnTo>
                    <a:pt x="6842" y="2880"/>
                  </a:lnTo>
                  <a:lnTo>
                    <a:pt x="7183" y="3313"/>
                  </a:lnTo>
                  <a:lnTo>
                    <a:pt x="7493" y="3778"/>
                  </a:lnTo>
                  <a:lnTo>
                    <a:pt x="7802" y="4211"/>
                  </a:lnTo>
                  <a:lnTo>
                    <a:pt x="8050" y="4676"/>
                  </a:lnTo>
                  <a:lnTo>
                    <a:pt x="8514" y="5542"/>
                  </a:lnTo>
                  <a:lnTo>
                    <a:pt x="8886" y="6316"/>
                  </a:lnTo>
                  <a:lnTo>
                    <a:pt x="9133" y="6935"/>
                  </a:lnTo>
                  <a:lnTo>
                    <a:pt x="9133" y="6935"/>
                  </a:lnTo>
                  <a:lnTo>
                    <a:pt x="9722" y="6347"/>
                  </a:lnTo>
                  <a:lnTo>
                    <a:pt x="9722" y="6347"/>
                  </a:lnTo>
                  <a:lnTo>
                    <a:pt x="9412" y="5697"/>
                  </a:lnTo>
                  <a:lnTo>
                    <a:pt x="9040" y="4923"/>
                  </a:lnTo>
                  <a:lnTo>
                    <a:pt x="8576" y="4087"/>
                  </a:lnTo>
                  <a:lnTo>
                    <a:pt x="8328" y="3685"/>
                  </a:lnTo>
                  <a:lnTo>
                    <a:pt x="8019" y="3251"/>
                  </a:lnTo>
                  <a:lnTo>
                    <a:pt x="7709" y="2849"/>
                  </a:lnTo>
                  <a:lnTo>
                    <a:pt x="7369" y="2447"/>
                  </a:lnTo>
                  <a:lnTo>
                    <a:pt x="7028" y="2044"/>
                  </a:lnTo>
                  <a:lnTo>
                    <a:pt x="6657" y="1673"/>
                  </a:lnTo>
                  <a:lnTo>
                    <a:pt x="6223" y="1332"/>
                  </a:lnTo>
                  <a:lnTo>
                    <a:pt x="5821" y="1053"/>
                  </a:lnTo>
                  <a:lnTo>
                    <a:pt x="5357" y="775"/>
                  </a:lnTo>
                  <a:lnTo>
                    <a:pt x="4861" y="558"/>
                  </a:lnTo>
                  <a:lnTo>
                    <a:pt x="4861" y="558"/>
                  </a:lnTo>
                  <a:lnTo>
                    <a:pt x="4861" y="558"/>
                  </a:lnTo>
                  <a:lnTo>
                    <a:pt x="4799" y="527"/>
                  </a:lnTo>
                  <a:lnTo>
                    <a:pt x="4799" y="527"/>
                  </a:lnTo>
                  <a:lnTo>
                    <a:pt x="4304" y="341"/>
                  </a:lnTo>
                  <a:lnTo>
                    <a:pt x="3778" y="218"/>
                  </a:lnTo>
                  <a:lnTo>
                    <a:pt x="3313" y="94"/>
                  </a:lnTo>
                  <a:lnTo>
                    <a:pt x="2849" y="32"/>
                  </a:lnTo>
                  <a:lnTo>
                    <a:pt x="2849" y="32"/>
                  </a:lnTo>
                  <a:lnTo>
                    <a:pt x="2447" y="1"/>
                  </a:lnTo>
                  <a:lnTo>
                    <a:pt x="21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25;p40">
              <a:extLst>
                <a:ext uri="{FF2B5EF4-FFF2-40B4-BE49-F238E27FC236}">
                  <a16:creationId xmlns:a16="http://schemas.microsoft.com/office/drawing/2014/main" id="{0C137B8D-2BD6-771D-97A4-580F595A21BA}"/>
                </a:ext>
              </a:extLst>
            </p:cNvPr>
            <p:cNvSpPr/>
            <p:nvPr/>
          </p:nvSpPr>
          <p:spPr>
            <a:xfrm>
              <a:off x="1008969" y="2146423"/>
              <a:ext cx="1171398" cy="959275"/>
            </a:xfrm>
            <a:custGeom>
              <a:avLst/>
              <a:gdLst/>
              <a:ahLst/>
              <a:cxnLst/>
              <a:rect l="l" t="t" r="r" b="b"/>
              <a:pathLst>
                <a:path w="58293" h="47737" extrusionOk="0">
                  <a:moveTo>
                    <a:pt x="11609" y="0"/>
                  </a:moveTo>
                  <a:lnTo>
                    <a:pt x="10928" y="682"/>
                  </a:lnTo>
                  <a:lnTo>
                    <a:pt x="10185" y="1486"/>
                  </a:lnTo>
                  <a:lnTo>
                    <a:pt x="9225" y="2539"/>
                  </a:lnTo>
                  <a:lnTo>
                    <a:pt x="8111" y="3839"/>
                  </a:lnTo>
                  <a:lnTo>
                    <a:pt x="6904" y="5325"/>
                  </a:lnTo>
                  <a:lnTo>
                    <a:pt x="5634" y="6935"/>
                  </a:lnTo>
                  <a:lnTo>
                    <a:pt x="5015" y="7802"/>
                  </a:lnTo>
                  <a:lnTo>
                    <a:pt x="4396" y="8668"/>
                  </a:lnTo>
                  <a:lnTo>
                    <a:pt x="3777" y="9566"/>
                  </a:lnTo>
                  <a:lnTo>
                    <a:pt x="3220" y="10495"/>
                  </a:lnTo>
                  <a:lnTo>
                    <a:pt x="2662" y="11424"/>
                  </a:lnTo>
                  <a:lnTo>
                    <a:pt x="2136" y="12352"/>
                  </a:lnTo>
                  <a:lnTo>
                    <a:pt x="1641" y="13281"/>
                  </a:lnTo>
                  <a:lnTo>
                    <a:pt x="1207" y="14210"/>
                  </a:lnTo>
                  <a:lnTo>
                    <a:pt x="836" y="15139"/>
                  </a:lnTo>
                  <a:lnTo>
                    <a:pt x="526" y="16067"/>
                  </a:lnTo>
                  <a:lnTo>
                    <a:pt x="279" y="16934"/>
                  </a:lnTo>
                  <a:lnTo>
                    <a:pt x="93" y="17832"/>
                  </a:lnTo>
                  <a:lnTo>
                    <a:pt x="62" y="18234"/>
                  </a:lnTo>
                  <a:lnTo>
                    <a:pt x="0" y="18668"/>
                  </a:lnTo>
                  <a:lnTo>
                    <a:pt x="0" y="19070"/>
                  </a:lnTo>
                  <a:lnTo>
                    <a:pt x="0" y="19504"/>
                  </a:lnTo>
                  <a:lnTo>
                    <a:pt x="62" y="19875"/>
                  </a:lnTo>
                  <a:lnTo>
                    <a:pt x="93" y="20277"/>
                  </a:lnTo>
                  <a:lnTo>
                    <a:pt x="186" y="20649"/>
                  </a:lnTo>
                  <a:lnTo>
                    <a:pt x="310" y="21020"/>
                  </a:lnTo>
                  <a:lnTo>
                    <a:pt x="434" y="21361"/>
                  </a:lnTo>
                  <a:lnTo>
                    <a:pt x="619" y="21732"/>
                  </a:lnTo>
                  <a:lnTo>
                    <a:pt x="805" y="22042"/>
                  </a:lnTo>
                  <a:lnTo>
                    <a:pt x="1022" y="22383"/>
                  </a:lnTo>
                  <a:lnTo>
                    <a:pt x="1517" y="22971"/>
                  </a:lnTo>
                  <a:lnTo>
                    <a:pt x="2012" y="23497"/>
                  </a:lnTo>
                  <a:lnTo>
                    <a:pt x="2508" y="23961"/>
                  </a:lnTo>
                  <a:lnTo>
                    <a:pt x="3003" y="24364"/>
                  </a:lnTo>
                  <a:lnTo>
                    <a:pt x="3498" y="24704"/>
                  </a:lnTo>
                  <a:lnTo>
                    <a:pt x="4025" y="24983"/>
                  </a:lnTo>
                  <a:lnTo>
                    <a:pt x="4520" y="25231"/>
                  </a:lnTo>
                  <a:lnTo>
                    <a:pt x="5015" y="25416"/>
                  </a:lnTo>
                  <a:lnTo>
                    <a:pt x="5541" y="25571"/>
                  </a:lnTo>
                  <a:lnTo>
                    <a:pt x="6037" y="25664"/>
                  </a:lnTo>
                  <a:lnTo>
                    <a:pt x="6532" y="25726"/>
                  </a:lnTo>
                  <a:lnTo>
                    <a:pt x="6996" y="25757"/>
                  </a:lnTo>
                  <a:lnTo>
                    <a:pt x="7492" y="25757"/>
                  </a:lnTo>
                  <a:lnTo>
                    <a:pt x="7956" y="25726"/>
                  </a:lnTo>
                  <a:lnTo>
                    <a:pt x="8421" y="25664"/>
                  </a:lnTo>
                  <a:lnTo>
                    <a:pt x="8854" y="25602"/>
                  </a:lnTo>
                  <a:lnTo>
                    <a:pt x="9287" y="25478"/>
                  </a:lnTo>
                  <a:lnTo>
                    <a:pt x="9690" y="25385"/>
                  </a:lnTo>
                  <a:lnTo>
                    <a:pt x="10433" y="25107"/>
                  </a:lnTo>
                  <a:lnTo>
                    <a:pt x="11114" y="24797"/>
                  </a:lnTo>
                  <a:lnTo>
                    <a:pt x="11702" y="24519"/>
                  </a:lnTo>
                  <a:lnTo>
                    <a:pt x="12166" y="24240"/>
                  </a:lnTo>
                  <a:lnTo>
                    <a:pt x="12538" y="23992"/>
                  </a:lnTo>
                  <a:lnTo>
                    <a:pt x="12847" y="23776"/>
                  </a:lnTo>
                  <a:lnTo>
                    <a:pt x="12476" y="47737"/>
                  </a:lnTo>
                  <a:lnTo>
                    <a:pt x="45074" y="47737"/>
                  </a:lnTo>
                  <a:lnTo>
                    <a:pt x="44300" y="37830"/>
                  </a:lnTo>
                  <a:lnTo>
                    <a:pt x="43650" y="29472"/>
                  </a:lnTo>
                  <a:lnTo>
                    <a:pt x="43155" y="22537"/>
                  </a:lnTo>
                  <a:lnTo>
                    <a:pt x="43155" y="22537"/>
                  </a:lnTo>
                  <a:lnTo>
                    <a:pt x="43650" y="22723"/>
                  </a:lnTo>
                  <a:lnTo>
                    <a:pt x="45012" y="23157"/>
                  </a:lnTo>
                  <a:lnTo>
                    <a:pt x="45972" y="23404"/>
                  </a:lnTo>
                  <a:lnTo>
                    <a:pt x="47024" y="23652"/>
                  </a:lnTo>
                  <a:lnTo>
                    <a:pt x="48170" y="23899"/>
                  </a:lnTo>
                  <a:lnTo>
                    <a:pt x="49377" y="24116"/>
                  </a:lnTo>
                  <a:lnTo>
                    <a:pt x="50615" y="24271"/>
                  </a:lnTo>
                  <a:lnTo>
                    <a:pt x="51234" y="24333"/>
                  </a:lnTo>
                  <a:lnTo>
                    <a:pt x="51854" y="24364"/>
                  </a:lnTo>
                  <a:lnTo>
                    <a:pt x="53061" y="24364"/>
                  </a:lnTo>
                  <a:lnTo>
                    <a:pt x="53649" y="24333"/>
                  </a:lnTo>
                  <a:lnTo>
                    <a:pt x="54206" y="24271"/>
                  </a:lnTo>
                  <a:lnTo>
                    <a:pt x="54764" y="24147"/>
                  </a:lnTo>
                  <a:lnTo>
                    <a:pt x="55290" y="24023"/>
                  </a:lnTo>
                  <a:lnTo>
                    <a:pt x="55754" y="23869"/>
                  </a:lnTo>
                  <a:lnTo>
                    <a:pt x="56219" y="23652"/>
                  </a:lnTo>
                  <a:lnTo>
                    <a:pt x="56621" y="23404"/>
                  </a:lnTo>
                  <a:lnTo>
                    <a:pt x="56993" y="23095"/>
                  </a:lnTo>
                  <a:lnTo>
                    <a:pt x="57302" y="22754"/>
                  </a:lnTo>
                  <a:lnTo>
                    <a:pt x="57581" y="22383"/>
                  </a:lnTo>
                  <a:lnTo>
                    <a:pt x="57828" y="21949"/>
                  </a:lnTo>
                  <a:lnTo>
                    <a:pt x="57983" y="21516"/>
                  </a:lnTo>
                  <a:lnTo>
                    <a:pt x="58138" y="21020"/>
                  </a:lnTo>
                  <a:lnTo>
                    <a:pt x="58231" y="20556"/>
                  </a:lnTo>
                  <a:lnTo>
                    <a:pt x="58293" y="20061"/>
                  </a:lnTo>
                  <a:lnTo>
                    <a:pt x="58293" y="19535"/>
                  </a:lnTo>
                  <a:lnTo>
                    <a:pt x="58262" y="19008"/>
                  </a:lnTo>
                  <a:lnTo>
                    <a:pt x="58231" y="18451"/>
                  </a:lnTo>
                  <a:lnTo>
                    <a:pt x="58138" y="17925"/>
                  </a:lnTo>
                  <a:lnTo>
                    <a:pt x="58014" y="17367"/>
                  </a:lnTo>
                  <a:lnTo>
                    <a:pt x="57859" y="16779"/>
                  </a:lnTo>
                  <a:lnTo>
                    <a:pt x="57674" y="16222"/>
                  </a:lnTo>
                  <a:lnTo>
                    <a:pt x="57457" y="15634"/>
                  </a:lnTo>
                  <a:lnTo>
                    <a:pt x="57240" y="15077"/>
                  </a:lnTo>
                  <a:lnTo>
                    <a:pt x="56962" y="14519"/>
                  </a:lnTo>
                  <a:lnTo>
                    <a:pt x="56683" y="13931"/>
                  </a:lnTo>
                  <a:lnTo>
                    <a:pt x="56373" y="13374"/>
                  </a:lnTo>
                  <a:lnTo>
                    <a:pt x="56064" y="12817"/>
                  </a:lnTo>
                  <a:lnTo>
                    <a:pt x="55723" y="12260"/>
                  </a:lnTo>
                  <a:lnTo>
                    <a:pt x="55352" y="11733"/>
                  </a:lnTo>
                  <a:lnTo>
                    <a:pt x="54980" y="11207"/>
                  </a:lnTo>
                  <a:lnTo>
                    <a:pt x="54609" y="10681"/>
                  </a:lnTo>
                  <a:lnTo>
                    <a:pt x="54206" y="10185"/>
                  </a:lnTo>
                  <a:lnTo>
                    <a:pt x="53804" y="9721"/>
                  </a:lnTo>
                  <a:lnTo>
                    <a:pt x="53371" y="9257"/>
                  </a:lnTo>
                  <a:lnTo>
                    <a:pt x="52968" y="8792"/>
                  </a:lnTo>
                  <a:lnTo>
                    <a:pt x="52535" y="8390"/>
                  </a:lnTo>
                  <a:lnTo>
                    <a:pt x="52101" y="7987"/>
                  </a:lnTo>
                  <a:lnTo>
                    <a:pt x="51668" y="7616"/>
                  </a:lnTo>
                  <a:lnTo>
                    <a:pt x="51234" y="7275"/>
                  </a:lnTo>
                  <a:lnTo>
                    <a:pt x="50801" y="6966"/>
                  </a:lnTo>
                  <a:lnTo>
                    <a:pt x="50368" y="6687"/>
                  </a:lnTo>
                  <a:lnTo>
                    <a:pt x="50027" y="7121"/>
                  </a:lnTo>
                  <a:lnTo>
                    <a:pt x="49625" y="7554"/>
                  </a:lnTo>
                  <a:lnTo>
                    <a:pt x="49067" y="8111"/>
                  </a:lnTo>
                  <a:lnTo>
                    <a:pt x="48758" y="8390"/>
                  </a:lnTo>
                  <a:lnTo>
                    <a:pt x="48386" y="8668"/>
                  </a:lnTo>
                  <a:lnTo>
                    <a:pt x="48015" y="8947"/>
                  </a:lnTo>
                  <a:lnTo>
                    <a:pt x="47612" y="9226"/>
                  </a:lnTo>
                  <a:lnTo>
                    <a:pt x="47179" y="9473"/>
                  </a:lnTo>
                  <a:lnTo>
                    <a:pt x="46746" y="9690"/>
                  </a:lnTo>
                  <a:lnTo>
                    <a:pt x="46281" y="9876"/>
                  </a:lnTo>
                  <a:lnTo>
                    <a:pt x="45786" y="10031"/>
                  </a:lnTo>
                  <a:lnTo>
                    <a:pt x="46065" y="10464"/>
                  </a:lnTo>
                  <a:lnTo>
                    <a:pt x="46653" y="11486"/>
                  </a:lnTo>
                  <a:lnTo>
                    <a:pt x="46993" y="12074"/>
                  </a:lnTo>
                  <a:lnTo>
                    <a:pt x="47272" y="12631"/>
                  </a:lnTo>
                  <a:lnTo>
                    <a:pt x="47458" y="13157"/>
                  </a:lnTo>
                  <a:lnTo>
                    <a:pt x="47520" y="13374"/>
                  </a:lnTo>
                  <a:lnTo>
                    <a:pt x="47551" y="13560"/>
                  </a:lnTo>
                  <a:lnTo>
                    <a:pt x="47551" y="13560"/>
                  </a:lnTo>
                  <a:lnTo>
                    <a:pt x="46777" y="12941"/>
                  </a:lnTo>
                  <a:lnTo>
                    <a:pt x="45972" y="12290"/>
                  </a:lnTo>
                  <a:lnTo>
                    <a:pt x="44950" y="11548"/>
                  </a:lnTo>
                  <a:lnTo>
                    <a:pt x="43805" y="10743"/>
                  </a:lnTo>
                  <a:lnTo>
                    <a:pt x="43217" y="10371"/>
                  </a:lnTo>
                  <a:lnTo>
                    <a:pt x="42628" y="10000"/>
                  </a:lnTo>
                  <a:lnTo>
                    <a:pt x="42071" y="9659"/>
                  </a:lnTo>
                  <a:lnTo>
                    <a:pt x="41514" y="9381"/>
                  </a:lnTo>
                  <a:lnTo>
                    <a:pt x="40988" y="9164"/>
                  </a:lnTo>
                  <a:lnTo>
                    <a:pt x="40492" y="8978"/>
                  </a:lnTo>
                  <a:lnTo>
                    <a:pt x="39873" y="8854"/>
                  </a:lnTo>
                  <a:lnTo>
                    <a:pt x="39006" y="8730"/>
                  </a:lnTo>
                  <a:lnTo>
                    <a:pt x="37892" y="8576"/>
                  </a:lnTo>
                  <a:lnTo>
                    <a:pt x="36592" y="8452"/>
                  </a:lnTo>
                  <a:lnTo>
                    <a:pt x="33589" y="8204"/>
                  </a:lnTo>
                  <a:lnTo>
                    <a:pt x="30369" y="7987"/>
                  </a:lnTo>
                  <a:lnTo>
                    <a:pt x="27274" y="7802"/>
                  </a:lnTo>
                  <a:lnTo>
                    <a:pt x="24642" y="7647"/>
                  </a:lnTo>
                  <a:lnTo>
                    <a:pt x="22104" y="7523"/>
                  </a:lnTo>
                  <a:lnTo>
                    <a:pt x="21577" y="7492"/>
                  </a:lnTo>
                  <a:lnTo>
                    <a:pt x="20896" y="7492"/>
                  </a:lnTo>
                  <a:lnTo>
                    <a:pt x="19999" y="7554"/>
                  </a:lnTo>
                  <a:lnTo>
                    <a:pt x="18884" y="7709"/>
                  </a:lnTo>
                  <a:lnTo>
                    <a:pt x="18234" y="7833"/>
                  </a:lnTo>
                  <a:lnTo>
                    <a:pt x="17553" y="7956"/>
                  </a:lnTo>
                  <a:lnTo>
                    <a:pt x="16810" y="8142"/>
                  </a:lnTo>
                  <a:lnTo>
                    <a:pt x="16036" y="8328"/>
                  </a:lnTo>
                  <a:lnTo>
                    <a:pt x="15231" y="8607"/>
                  </a:lnTo>
                  <a:lnTo>
                    <a:pt x="14364" y="8885"/>
                  </a:lnTo>
                  <a:lnTo>
                    <a:pt x="14488" y="8761"/>
                  </a:lnTo>
                  <a:lnTo>
                    <a:pt x="14767" y="8390"/>
                  </a:lnTo>
                  <a:lnTo>
                    <a:pt x="15200" y="7833"/>
                  </a:lnTo>
                  <a:lnTo>
                    <a:pt x="15448" y="7492"/>
                  </a:lnTo>
                  <a:lnTo>
                    <a:pt x="15726" y="7090"/>
                  </a:lnTo>
                  <a:lnTo>
                    <a:pt x="15974" y="6656"/>
                  </a:lnTo>
                  <a:lnTo>
                    <a:pt x="16222" y="6161"/>
                  </a:lnTo>
                  <a:lnTo>
                    <a:pt x="16438" y="5635"/>
                  </a:lnTo>
                  <a:lnTo>
                    <a:pt x="16655" y="5108"/>
                  </a:lnTo>
                  <a:lnTo>
                    <a:pt x="16810" y="4520"/>
                  </a:lnTo>
                  <a:lnTo>
                    <a:pt x="16934" y="3932"/>
                  </a:lnTo>
                  <a:lnTo>
                    <a:pt x="17027" y="3282"/>
                  </a:lnTo>
                  <a:lnTo>
                    <a:pt x="17058" y="2632"/>
                  </a:lnTo>
                  <a:lnTo>
                    <a:pt x="11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26;p40">
              <a:extLst>
                <a:ext uri="{FF2B5EF4-FFF2-40B4-BE49-F238E27FC236}">
                  <a16:creationId xmlns:a16="http://schemas.microsoft.com/office/drawing/2014/main" id="{F2387C04-BDAC-3A3F-914F-32AD7DC9B67D}"/>
                </a:ext>
              </a:extLst>
            </p:cNvPr>
            <p:cNvSpPr/>
            <p:nvPr/>
          </p:nvSpPr>
          <p:spPr>
            <a:xfrm>
              <a:off x="1008969" y="2146423"/>
              <a:ext cx="1171398" cy="959275"/>
            </a:xfrm>
            <a:custGeom>
              <a:avLst/>
              <a:gdLst/>
              <a:ahLst/>
              <a:cxnLst/>
              <a:rect l="l" t="t" r="r" b="b"/>
              <a:pathLst>
                <a:path w="58293" h="47737" fill="none" extrusionOk="0">
                  <a:moveTo>
                    <a:pt x="22104" y="7523"/>
                  </a:moveTo>
                  <a:lnTo>
                    <a:pt x="22104" y="7523"/>
                  </a:lnTo>
                  <a:lnTo>
                    <a:pt x="21577" y="7492"/>
                  </a:lnTo>
                  <a:lnTo>
                    <a:pt x="20896" y="7492"/>
                  </a:lnTo>
                  <a:lnTo>
                    <a:pt x="19999" y="7554"/>
                  </a:lnTo>
                  <a:lnTo>
                    <a:pt x="18884" y="7709"/>
                  </a:lnTo>
                  <a:lnTo>
                    <a:pt x="18234" y="7833"/>
                  </a:lnTo>
                  <a:lnTo>
                    <a:pt x="17553" y="7956"/>
                  </a:lnTo>
                  <a:lnTo>
                    <a:pt x="16810" y="8142"/>
                  </a:lnTo>
                  <a:lnTo>
                    <a:pt x="16036" y="8328"/>
                  </a:lnTo>
                  <a:lnTo>
                    <a:pt x="15231" y="8607"/>
                  </a:lnTo>
                  <a:lnTo>
                    <a:pt x="14364" y="8885"/>
                  </a:lnTo>
                  <a:lnTo>
                    <a:pt x="14364" y="8885"/>
                  </a:lnTo>
                  <a:lnTo>
                    <a:pt x="14488" y="8761"/>
                  </a:lnTo>
                  <a:lnTo>
                    <a:pt x="14767" y="8390"/>
                  </a:lnTo>
                  <a:lnTo>
                    <a:pt x="15200" y="7833"/>
                  </a:lnTo>
                  <a:lnTo>
                    <a:pt x="15448" y="7492"/>
                  </a:lnTo>
                  <a:lnTo>
                    <a:pt x="15726" y="7090"/>
                  </a:lnTo>
                  <a:lnTo>
                    <a:pt x="15974" y="6656"/>
                  </a:lnTo>
                  <a:lnTo>
                    <a:pt x="16222" y="6161"/>
                  </a:lnTo>
                  <a:lnTo>
                    <a:pt x="16438" y="5635"/>
                  </a:lnTo>
                  <a:lnTo>
                    <a:pt x="16655" y="5108"/>
                  </a:lnTo>
                  <a:lnTo>
                    <a:pt x="16810" y="4520"/>
                  </a:lnTo>
                  <a:lnTo>
                    <a:pt x="16934" y="3932"/>
                  </a:lnTo>
                  <a:lnTo>
                    <a:pt x="17027" y="3282"/>
                  </a:lnTo>
                  <a:lnTo>
                    <a:pt x="17058" y="2632"/>
                  </a:lnTo>
                  <a:lnTo>
                    <a:pt x="11609" y="0"/>
                  </a:lnTo>
                  <a:lnTo>
                    <a:pt x="11609" y="0"/>
                  </a:lnTo>
                  <a:lnTo>
                    <a:pt x="10928" y="682"/>
                  </a:lnTo>
                  <a:lnTo>
                    <a:pt x="10185" y="1486"/>
                  </a:lnTo>
                  <a:lnTo>
                    <a:pt x="9225" y="2539"/>
                  </a:lnTo>
                  <a:lnTo>
                    <a:pt x="8111" y="3839"/>
                  </a:lnTo>
                  <a:lnTo>
                    <a:pt x="6904" y="5325"/>
                  </a:lnTo>
                  <a:lnTo>
                    <a:pt x="5634" y="6935"/>
                  </a:lnTo>
                  <a:lnTo>
                    <a:pt x="5015" y="7802"/>
                  </a:lnTo>
                  <a:lnTo>
                    <a:pt x="4396" y="8668"/>
                  </a:lnTo>
                  <a:lnTo>
                    <a:pt x="3777" y="9566"/>
                  </a:lnTo>
                  <a:lnTo>
                    <a:pt x="3220" y="10495"/>
                  </a:lnTo>
                  <a:lnTo>
                    <a:pt x="2662" y="11424"/>
                  </a:lnTo>
                  <a:lnTo>
                    <a:pt x="2136" y="12352"/>
                  </a:lnTo>
                  <a:lnTo>
                    <a:pt x="1641" y="13281"/>
                  </a:lnTo>
                  <a:lnTo>
                    <a:pt x="1207" y="14210"/>
                  </a:lnTo>
                  <a:lnTo>
                    <a:pt x="836" y="15139"/>
                  </a:lnTo>
                  <a:lnTo>
                    <a:pt x="526" y="16067"/>
                  </a:lnTo>
                  <a:lnTo>
                    <a:pt x="279" y="16934"/>
                  </a:lnTo>
                  <a:lnTo>
                    <a:pt x="93" y="17832"/>
                  </a:lnTo>
                  <a:lnTo>
                    <a:pt x="62" y="18234"/>
                  </a:lnTo>
                  <a:lnTo>
                    <a:pt x="0" y="18668"/>
                  </a:lnTo>
                  <a:lnTo>
                    <a:pt x="0" y="19070"/>
                  </a:lnTo>
                  <a:lnTo>
                    <a:pt x="0" y="19504"/>
                  </a:lnTo>
                  <a:lnTo>
                    <a:pt x="62" y="19875"/>
                  </a:lnTo>
                  <a:lnTo>
                    <a:pt x="93" y="20277"/>
                  </a:lnTo>
                  <a:lnTo>
                    <a:pt x="186" y="20649"/>
                  </a:lnTo>
                  <a:lnTo>
                    <a:pt x="310" y="21020"/>
                  </a:lnTo>
                  <a:lnTo>
                    <a:pt x="434" y="21361"/>
                  </a:lnTo>
                  <a:lnTo>
                    <a:pt x="619" y="21732"/>
                  </a:lnTo>
                  <a:lnTo>
                    <a:pt x="805" y="22042"/>
                  </a:lnTo>
                  <a:lnTo>
                    <a:pt x="1022" y="22383"/>
                  </a:lnTo>
                  <a:lnTo>
                    <a:pt x="1022" y="22383"/>
                  </a:lnTo>
                  <a:lnTo>
                    <a:pt x="1517" y="22971"/>
                  </a:lnTo>
                  <a:lnTo>
                    <a:pt x="2012" y="23497"/>
                  </a:lnTo>
                  <a:lnTo>
                    <a:pt x="2508" y="23961"/>
                  </a:lnTo>
                  <a:lnTo>
                    <a:pt x="3003" y="24364"/>
                  </a:lnTo>
                  <a:lnTo>
                    <a:pt x="3498" y="24704"/>
                  </a:lnTo>
                  <a:lnTo>
                    <a:pt x="4025" y="24983"/>
                  </a:lnTo>
                  <a:lnTo>
                    <a:pt x="4520" y="25231"/>
                  </a:lnTo>
                  <a:lnTo>
                    <a:pt x="5015" y="25416"/>
                  </a:lnTo>
                  <a:lnTo>
                    <a:pt x="5541" y="25571"/>
                  </a:lnTo>
                  <a:lnTo>
                    <a:pt x="6037" y="25664"/>
                  </a:lnTo>
                  <a:lnTo>
                    <a:pt x="6532" y="25726"/>
                  </a:lnTo>
                  <a:lnTo>
                    <a:pt x="6996" y="25757"/>
                  </a:lnTo>
                  <a:lnTo>
                    <a:pt x="7492" y="25757"/>
                  </a:lnTo>
                  <a:lnTo>
                    <a:pt x="7956" y="25726"/>
                  </a:lnTo>
                  <a:lnTo>
                    <a:pt x="8421" y="25664"/>
                  </a:lnTo>
                  <a:lnTo>
                    <a:pt x="8854" y="25602"/>
                  </a:lnTo>
                  <a:lnTo>
                    <a:pt x="9287" y="25478"/>
                  </a:lnTo>
                  <a:lnTo>
                    <a:pt x="9690" y="25385"/>
                  </a:lnTo>
                  <a:lnTo>
                    <a:pt x="10433" y="25107"/>
                  </a:lnTo>
                  <a:lnTo>
                    <a:pt x="11114" y="24797"/>
                  </a:lnTo>
                  <a:lnTo>
                    <a:pt x="11702" y="24519"/>
                  </a:lnTo>
                  <a:lnTo>
                    <a:pt x="12166" y="24240"/>
                  </a:lnTo>
                  <a:lnTo>
                    <a:pt x="12538" y="23992"/>
                  </a:lnTo>
                  <a:lnTo>
                    <a:pt x="12847" y="23776"/>
                  </a:lnTo>
                  <a:lnTo>
                    <a:pt x="12476" y="47737"/>
                  </a:lnTo>
                  <a:lnTo>
                    <a:pt x="45074" y="47737"/>
                  </a:lnTo>
                  <a:lnTo>
                    <a:pt x="45074" y="47737"/>
                  </a:lnTo>
                  <a:lnTo>
                    <a:pt x="44300" y="37830"/>
                  </a:lnTo>
                  <a:lnTo>
                    <a:pt x="43650" y="29472"/>
                  </a:lnTo>
                  <a:lnTo>
                    <a:pt x="43155" y="22537"/>
                  </a:lnTo>
                  <a:lnTo>
                    <a:pt x="43155" y="22537"/>
                  </a:lnTo>
                  <a:lnTo>
                    <a:pt x="43650" y="22723"/>
                  </a:lnTo>
                  <a:lnTo>
                    <a:pt x="45012" y="23157"/>
                  </a:lnTo>
                  <a:lnTo>
                    <a:pt x="45972" y="23404"/>
                  </a:lnTo>
                  <a:lnTo>
                    <a:pt x="47024" y="23652"/>
                  </a:lnTo>
                  <a:lnTo>
                    <a:pt x="48170" y="23899"/>
                  </a:lnTo>
                  <a:lnTo>
                    <a:pt x="49377" y="24116"/>
                  </a:lnTo>
                  <a:lnTo>
                    <a:pt x="50615" y="24271"/>
                  </a:lnTo>
                  <a:lnTo>
                    <a:pt x="51234" y="24333"/>
                  </a:lnTo>
                  <a:lnTo>
                    <a:pt x="51854" y="24364"/>
                  </a:lnTo>
                  <a:lnTo>
                    <a:pt x="52473" y="24364"/>
                  </a:lnTo>
                  <a:lnTo>
                    <a:pt x="53061" y="24364"/>
                  </a:lnTo>
                  <a:lnTo>
                    <a:pt x="53649" y="24333"/>
                  </a:lnTo>
                  <a:lnTo>
                    <a:pt x="54206" y="24271"/>
                  </a:lnTo>
                  <a:lnTo>
                    <a:pt x="54764" y="24147"/>
                  </a:lnTo>
                  <a:lnTo>
                    <a:pt x="55290" y="24023"/>
                  </a:lnTo>
                  <a:lnTo>
                    <a:pt x="55754" y="23869"/>
                  </a:lnTo>
                  <a:lnTo>
                    <a:pt x="56219" y="23652"/>
                  </a:lnTo>
                  <a:lnTo>
                    <a:pt x="56621" y="23404"/>
                  </a:lnTo>
                  <a:lnTo>
                    <a:pt x="56993" y="23095"/>
                  </a:lnTo>
                  <a:lnTo>
                    <a:pt x="57302" y="22754"/>
                  </a:lnTo>
                  <a:lnTo>
                    <a:pt x="57581" y="22383"/>
                  </a:lnTo>
                  <a:lnTo>
                    <a:pt x="57581" y="22383"/>
                  </a:lnTo>
                  <a:lnTo>
                    <a:pt x="57828" y="21949"/>
                  </a:lnTo>
                  <a:lnTo>
                    <a:pt x="57983" y="21516"/>
                  </a:lnTo>
                  <a:lnTo>
                    <a:pt x="58138" y="21020"/>
                  </a:lnTo>
                  <a:lnTo>
                    <a:pt x="58231" y="20556"/>
                  </a:lnTo>
                  <a:lnTo>
                    <a:pt x="58293" y="20061"/>
                  </a:lnTo>
                  <a:lnTo>
                    <a:pt x="58293" y="19535"/>
                  </a:lnTo>
                  <a:lnTo>
                    <a:pt x="58262" y="19008"/>
                  </a:lnTo>
                  <a:lnTo>
                    <a:pt x="58231" y="18451"/>
                  </a:lnTo>
                  <a:lnTo>
                    <a:pt x="58138" y="17925"/>
                  </a:lnTo>
                  <a:lnTo>
                    <a:pt x="58014" y="17367"/>
                  </a:lnTo>
                  <a:lnTo>
                    <a:pt x="57859" y="16779"/>
                  </a:lnTo>
                  <a:lnTo>
                    <a:pt x="57674" y="16222"/>
                  </a:lnTo>
                  <a:lnTo>
                    <a:pt x="57457" y="15634"/>
                  </a:lnTo>
                  <a:lnTo>
                    <a:pt x="57240" y="15077"/>
                  </a:lnTo>
                  <a:lnTo>
                    <a:pt x="56962" y="14519"/>
                  </a:lnTo>
                  <a:lnTo>
                    <a:pt x="56683" y="13931"/>
                  </a:lnTo>
                  <a:lnTo>
                    <a:pt x="56373" y="13374"/>
                  </a:lnTo>
                  <a:lnTo>
                    <a:pt x="56064" y="12817"/>
                  </a:lnTo>
                  <a:lnTo>
                    <a:pt x="55723" y="12260"/>
                  </a:lnTo>
                  <a:lnTo>
                    <a:pt x="55352" y="11733"/>
                  </a:lnTo>
                  <a:lnTo>
                    <a:pt x="54980" y="11207"/>
                  </a:lnTo>
                  <a:lnTo>
                    <a:pt x="54609" y="10681"/>
                  </a:lnTo>
                  <a:lnTo>
                    <a:pt x="54206" y="10185"/>
                  </a:lnTo>
                  <a:lnTo>
                    <a:pt x="53804" y="9721"/>
                  </a:lnTo>
                  <a:lnTo>
                    <a:pt x="53371" y="9257"/>
                  </a:lnTo>
                  <a:lnTo>
                    <a:pt x="52968" y="8792"/>
                  </a:lnTo>
                  <a:lnTo>
                    <a:pt x="52535" y="8390"/>
                  </a:lnTo>
                  <a:lnTo>
                    <a:pt x="52101" y="7987"/>
                  </a:lnTo>
                  <a:lnTo>
                    <a:pt x="51668" y="7616"/>
                  </a:lnTo>
                  <a:lnTo>
                    <a:pt x="51234" y="7275"/>
                  </a:lnTo>
                  <a:lnTo>
                    <a:pt x="50801" y="6966"/>
                  </a:lnTo>
                  <a:lnTo>
                    <a:pt x="50368" y="6687"/>
                  </a:lnTo>
                  <a:lnTo>
                    <a:pt x="50368" y="6687"/>
                  </a:lnTo>
                  <a:lnTo>
                    <a:pt x="50027" y="7121"/>
                  </a:lnTo>
                  <a:lnTo>
                    <a:pt x="49625" y="7554"/>
                  </a:lnTo>
                  <a:lnTo>
                    <a:pt x="49067" y="8111"/>
                  </a:lnTo>
                  <a:lnTo>
                    <a:pt x="48758" y="8390"/>
                  </a:lnTo>
                  <a:lnTo>
                    <a:pt x="48386" y="8668"/>
                  </a:lnTo>
                  <a:lnTo>
                    <a:pt x="48015" y="8947"/>
                  </a:lnTo>
                  <a:lnTo>
                    <a:pt x="47612" y="9226"/>
                  </a:lnTo>
                  <a:lnTo>
                    <a:pt x="47179" y="9473"/>
                  </a:lnTo>
                  <a:lnTo>
                    <a:pt x="46746" y="9690"/>
                  </a:lnTo>
                  <a:lnTo>
                    <a:pt x="46281" y="9876"/>
                  </a:lnTo>
                  <a:lnTo>
                    <a:pt x="45786" y="10031"/>
                  </a:lnTo>
                  <a:lnTo>
                    <a:pt x="45786" y="10031"/>
                  </a:lnTo>
                  <a:lnTo>
                    <a:pt x="46065" y="10464"/>
                  </a:lnTo>
                  <a:lnTo>
                    <a:pt x="46653" y="11486"/>
                  </a:lnTo>
                  <a:lnTo>
                    <a:pt x="46993" y="12074"/>
                  </a:lnTo>
                  <a:lnTo>
                    <a:pt x="47272" y="12631"/>
                  </a:lnTo>
                  <a:lnTo>
                    <a:pt x="47458" y="13157"/>
                  </a:lnTo>
                  <a:lnTo>
                    <a:pt x="47520" y="13374"/>
                  </a:lnTo>
                  <a:lnTo>
                    <a:pt x="47551" y="13560"/>
                  </a:lnTo>
                  <a:lnTo>
                    <a:pt x="47551" y="13560"/>
                  </a:lnTo>
                  <a:lnTo>
                    <a:pt x="46777" y="12941"/>
                  </a:lnTo>
                  <a:lnTo>
                    <a:pt x="45972" y="12290"/>
                  </a:lnTo>
                  <a:lnTo>
                    <a:pt x="44950" y="11548"/>
                  </a:lnTo>
                  <a:lnTo>
                    <a:pt x="43805" y="10743"/>
                  </a:lnTo>
                  <a:lnTo>
                    <a:pt x="43217" y="10371"/>
                  </a:lnTo>
                  <a:lnTo>
                    <a:pt x="42628" y="10000"/>
                  </a:lnTo>
                  <a:lnTo>
                    <a:pt x="42071" y="9659"/>
                  </a:lnTo>
                  <a:lnTo>
                    <a:pt x="41514" y="9381"/>
                  </a:lnTo>
                  <a:lnTo>
                    <a:pt x="40988" y="9164"/>
                  </a:lnTo>
                  <a:lnTo>
                    <a:pt x="40492" y="8978"/>
                  </a:lnTo>
                  <a:lnTo>
                    <a:pt x="40492" y="8978"/>
                  </a:lnTo>
                  <a:lnTo>
                    <a:pt x="39873" y="8854"/>
                  </a:lnTo>
                  <a:lnTo>
                    <a:pt x="39006" y="8730"/>
                  </a:lnTo>
                  <a:lnTo>
                    <a:pt x="37892" y="8576"/>
                  </a:lnTo>
                  <a:lnTo>
                    <a:pt x="36592" y="8452"/>
                  </a:lnTo>
                  <a:lnTo>
                    <a:pt x="33589" y="8204"/>
                  </a:lnTo>
                  <a:lnTo>
                    <a:pt x="30369" y="7987"/>
                  </a:lnTo>
                  <a:lnTo>
                    <a:pt x="27274" y="7802"/>
                  </a:lnTo>
                  <a:lnTo>
                    <a:pt x="24642" y="7647"/>
                  </a:lnTo>
                  <a:lnTo>
                    <a:pt x="22104" y="7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27;p40">
              <a:extLst>
                <a:ext uri="{FF2B5EF4-FFF2-40B4-BE49-F238E27FC236}">
                  <a16:creationId xmlns:a16="http://schemas.microsoft.com/office/drawing/2014/main" id="{4CD2CE44-4301-C3D6-CA3E-8CB70D9507FF}"/>
                </a:ext>
              </a:extLst>
            </p:cNvPr>
            <p:cNvSpPr/>
            <p:nvPr/>
          </p:nvSpPr>
          <p:spPr>
            <a:xfrm>
              <a:off x="1362299" y="1709095"/>
              <a:ext cx="488369" cy="695508"/>
            </a:xfrm>
            <a:custGeom>
              <a:avLst/>
              <a:gdLst/>
              <a:ahLst/>
              <a:cxnLst/>
              <a:rect l="l" t="t" r="r" b="b"/>
              <a:pathLst>
                <a:path w="24303" h="34611" extrusionOk="0">
                  <a:moveTo>
                    <a:pt x="11486" y="0"/>
                  </a:moveTo>
                  <a:lnTo>
                    <a:pt x="10774" y="31"/>
                  </a:lnTo>
                  <a:lnTo>
                    <a:pt x="10062" y="124"/>
                  </a:lnTo>
                  <a:lnTo>
                    <a:pt x="9350" y="248"/>
                  </a:lnTo>
                  <a:lnTo>
                    <a:pt x="8638" y="465"/>
                  </a:lnTo>
                  <a:lnTo>
                    <a:pt x="7926" y="712"/>
                  </a:lnTo>
                  <a:lnTo>
                    <a:pt x="7214" y="1022"/>
                  </a:lnTo>
                  <a:lnTo>
                    <a:pt x="6533" y="1424"/>
                  </a:lnTo>
                  <a:lnTo>
                    <a:pt x="5852" y="1858"/>
                  </a:lnTo>
                  <a:lnTo>
                    <a:pt x="5171" y="2353"/>
                  </a:lnTo>
                  <a:lnTo>
                    <a:pt x="4521" y="2941"/>
                  </a:lnTo>
                  <a:lnTo>
                    <a:pt x="3901" y="3561"/>
                  </a:lnTo>
                  <a:lnTo>
                    <a:pt x="3282" y="4273"/>
                  </a:lnTo>
                  <a:lnTo>
                    <a:pt x="2694" y="5046"/>
                  </a:lnTo>
                  <a:lnTo>
                    <a:pt x="2354" y="5542"/>
                  </a:lnTo>
                  <a:lnTo>
                    <a:pt x="2044" y="6037"/>
                  </a:lnTo>
                  <a:lnTo>
                    <a:pt x="1734" y="6532"/>
                  </a:lnTo>
                  <a:lnTo>
                    <a:pt x="1487" y="7028"/>
                  </a:lnTo>
                  <a:lnTo>
                    <a:pt x="1239" y="7492"/>
                  </a:lnTo>
                  <a:lnTo>
                    <a:pt x="1022" y="7956"/>
                  </a:lnTo>
                  <a:lnTo>
                    <a:pt x="806" y="8421"/>
                  </a:lnTo>
                  <a:lnTo>
                    <a:pt x="651" y="8885"/>
                  </a:lnTo>
                  <a:lnTo>
                    <a:pt x="372" y="9783"/>
                  </a:lnTo>
                  <a:lnTo>
                    <a:pt x="156" y="10650"/>
                  </a:lnTo>
                  <a:lnTo>
                    <a:pt x="32" y="11486"/>
                  </a:lnTo>
                  <a:lnTo>
                    <a:pt x="1" y="12291"/>
                  </a:lnTo>
                  <a:lnTo>
                    <a:pt x="1" y="13064"/>
                  </a:lnTo>
                  <a:lnTo>
                    <a:pt x="94" y="13838"/>
                  </a:lnTo>
                  <a:lnTo>
                    <a:pt x="218" y="14550"/>
                  </a:lnTo>
                  <a:lnTo>
                    <a:pt x="372" y="15262"/>
                  </a:lnTo>
                  <a:lnTo>
                    <a:pt x="620" y="15943"/>
                  </a:lnTo>
                  <a:lnTo>
                    <a:pt x="868" y="16563"/>
                  </a:lnTo>
                  <a:lnTo>
                    <a:pt x="1146" y="17182"/>
                  </a:lnTo>
                  <a:lnTo>
                    <a:pt x="1487" y="17770"/>
                  </a:lnTo>
                  <a:lnTo>
                    <a:pt x="1827" y="18296"/>
                  </a:lnTo>
                  <a:lnTo>
                    <a:pt x="2168" y="18822"/>
                  </a:lnTo>
                  <a:lnTo>
                    <a:pt x="2539" y="19318"/>
                  </a:lnTo>
                  <a:lnTo>
                    <a:pt x="2942" y="19751"/>
                  </a:lnTo>
                  <a:lnTo>
                    <a:pt x="3313" y="20185"/>
                  </a:lnTo>
                  <a:lnTo>
                    <a:pt x="3685" y="20556"/>
                  </a:lnTo>
                  <a:lnTo>
                    <a:pt x="4397" y="21237"/>
                  </a:lnTo>
                  <a:lnTo>
                    <a:pt x="5016" y="21763"/>
                  </a:lnTo>
                  <a:lnTo>
                    <a:pt x="5511" y="22135"/>
                  </a:lnTo>
                  <a:lnTo>
                    <a:pt x="5976" y="22445"/>
                  </a:lnTo>
                  <a:lnTo>
                    <a:pt x="6038" y="23157"/>
                  </a:lnTo>
                  <a:lnTo>
                    <a:pt x="6099" y="23930"/>
                  </a:lnTo>
                  <a:lnTo>
                    <a:pt x="6099" y="24921"/>
                  </a:lnTo>
                  <a:lnTo>
                    <a:pt x="6099" y="25447"/>
                  </a:lnTo>
                  <a:lnTo>
                    <a:pt x="6069" y="26005"/>
                  </a:lnTo>
                  <a:lnTo>
                    <a:pt x="6007" y="26593"/>
                  </a:lnTo>
                  <a:lnTo>
                    <a:pt x="5945" y="27150"/>
                  </a:lnTo>
                  <a:lnTo>
                    <a:pt x="5821" y="27738"/>
                  </a:lnTo>
                  <a:lnTo>
                    <a:pt x="5666" y="28295"/>
                  </a:lnTo>
                  <a:lnTo>
                    <a:pt x="5511" y="28822"/>
                  </a:lnTo>
                  <a:lnTo>
                    <a:pt x="5264" y="29348"/>
                  </a:lnTo>
                  <a:lnTo>
                    <a:pt x="5171" y="29596"/>
                  </a:lnTo>
                  <a:lnTo>
                    <a:pt x="5078" y="29843"/>
                  </a:lnTo>
                  <a:lnTo>
                    <a:pt x="5016" y="30091"/>
                  </a:lnTo>
                  <a:lnTo>
                    <a:pt x="4954" y="30339"/>
                  </a:lnTo>
                  <a:lnTo>
                    <a:pt x="4954" y="30555"/>
                  </a:lnTo>
                  <a:lnTo>
                    <a:pt x="4954" y="30803"/>
                  </a:lnTo>
                  <a:lnTo>
                    <a:pt x="4954" y="31051"/>
                  </a:lnTo>
                  <a:lnTo>
                    <a:pt x="4985" y="31298"/>
                  </a:lnTo>
                  <a:lnTo>
                    <a:pt x="5047" y="31515"/>
                  </a:lnTo>
                  <a:lnTo>
                    <a:pt x="5140" y="31763"/>
                  </a:lnTo>
                  <a:lnTo>
                    <a:pt x="5326" y="32196"/>
                  </a:lnTo>
                  <a:lnTo>
                    <a:pt x="5604" y="32629"/>
                  </a:lnTo>
                  <a:lnTo>
                    <a:pt x="5945" y="33032"/>
                  </a:lnTo>
                  <a:lnTo>
                    <a:pt x="6347" y="33403"/>
                  </a:lnTo>
                  <a:lnTo>
                    <a:pt x="6811" y="33713"/>
                  </a:lnTo>
                  <a:lnTo>
                    <a:pt x="7338" y="33992"/>
                  </a:lnTo>
                  <a:lnTo>
                    <a:pt x="7926" y="34239"/>
                  </a:lnTo>
                  <a:lnTo>
                    <a:pt x="8545" y="34425"/>
                  </a:lnTo>
                  <a:lnTo>
                    <a:pt x="9226" y="34549"/>
                  </a:lnTo>
                  <a:lnTo>
                    <a:pt x="9938" y="34611"/>
                  </a:lnTo>
                  <a:lnTo>
                    <a:pt x="10681" y="34611"/>
                  </a:lnTo>
                  <a:lnTo>
                    <a:pt x="11053" y="34580"/>
                  </a:lnTo>
                  <a:lnTo>
                    <a:pt x="11393" y="34518"/>
                  </a:lnTo>
                  <a:lnTo>
                    <a:pt x="11734" y="34456"/>
                  </a:lnTo>
                  <a:lnTo>
                    <a:pt x="12043" y="34332"/>
                  </a:lnTo>
                  <a:lnTo>
                    <a:pt x="12353" y="34208"/>
                  </a:lnTo>
                  <a:lnTo>
                    <a:pt x="12631" y="34084"/>
                  </a:lnTo>
                  <a:lnTo>
                    <a:pt x="12910" y="33930"/>
                  </a:lnTo>
                  <a:lnTo>
                    <a:pt x="13127" y="33744"/>
                  </a:lnTo>
                  <a:lnTo>
                    <a:pt x="13374" y="33558"/>
                  </a:lnTo>
                  <a:lnTo>
                    <a:pt x="13591" y="33372"/>
                  </a:lnTo>
                  <a:lnTo>
                    <a:pt x="13963" y="32939"/>
                  </a:lnTo>
                  <a:lnTo>
                    <a:pt x="14272" y="32506"/>
                  </a:lnTo>
                  <a:lnTo>
                    <a:pt x="14551" y="32041"/>
                  </a:lnTo>
                  <a:lnTo>
                    <a:pt x="14768" y="31577"/>
                  </a:lnTo>
                  <a:lnTo>
                    <a:pt x="14922" y="31144"/>
                  </a:lnTo>
                  <a:lnTo>
                    <a:pt x="15077" y="30741"/>
                  </a:lnTo>
                  <a:lnTo>
                    <a:pt x="15170" y="30370"/>
                  </a:lnTo>
                  <a:lnTo>
                    <a:pt x="15294" y="29812"/>
                  </a:lnTo>
                  <a:lnTo>
                    <a:pt x="15325" y="29596"/>
                  </a:lnTo>
                  <a:lnTo>
                    <a:pt x="15139" y="29472"/>
                  </a:lnTo>
                  <a:lnTo>
                    <a:pt x="14922" y="29317"/>
                  </a:lnTo>
                  <a:lnTo>
                    <a:pt x="14706" y="29069"/>
                  </a:lnTo>
                  <a:lnTo>
                    <a:pt x="14520" y="28791"/>
                  </a:lnTo>
                  <a:lnTo>
                    <a:pt x="14396" y="28605"/>
                  </a:lnTo>
                  <a:lnTo>
                    <a:pt x="14334" y="28419"/>
                  </a:lnTo>
                  <a:lnTo>
                    <a:pt x="14272" y="28203"/>
                  </a:lnTo>
                  <a:lnTo>
                    <a:pt x="14210" y="27986"/>
                  </a:lnTo>
                  <a:lnTo>
                    <a:pt x="14210" y="27738"/>
                  </a:lnTo>
                  <a:lnTo>
                    <a:pt x="14210" y="27491"/>
                  </a:lnTo>
                  <a:lnTo>
                    <a:pt x="14520" y="27552"/>
                  </a:lnTo>
                  <a:lnTo>
                    <a:pt x="15356" y="27676"/>
                  </a:lnTo>
                  <a:lnTo>
                    <a:pt x="15913" y="27707"/>
                  </a:lnTo>
                  <a:lnTo>
                    <a:pt x="16532" y="27738"/>
                  </a:lnTo>
                  <a:lnTo>
                    <a:pt x="17213" y="27738"/>
                  </a:lnTo>
                  <a:lnTo>
                    <a:pt x="17925" y="27707"/>
                  </a:lnTo>
                  <a:lnTo>
                    <a:pt x="18637" y="27583"/>
                  </a:lnTo>
                  <a:lnTo>
                    <a:pt x="18978" y="27522"/>
                  </a:lnTo>
                  <a:lnTo>
                    <a:pt x="19318" y="27398"/>
                  </a:lnTo>
                  <a:lnTo>
                    <a:pt x="19659" y="27274"/>
                  </a:lnTo>
                  <a:lnTo>
                    <a:pt x="19999" y="27150"/>
                  </a:lnTo>
                  <a:lnTo>
                    <a:pt x="20309" y="26995"/>
                  </a:lnTo>
                  <a:lnTo>
                    <a:pt x="20587" y="26809"/>
                  </a:lnTo>
                  <a:lnTo>
                    <a:pt x="20866" y="26593"/>
                  </a:lnTo>
                  <a:lnTo>
                    <a:pt x="21114" y="26345"/>
                  </a:lnTo>
                  <a:lnTo>
                    <a:pt x="21361" y="26067"/>
                  </a:lnTo>
                  <a:lnTo>
                    <a:pt x="21578" y="25757"/>
                  </a:lnTo>
                  <a:lnTo>
                    <a:pt x="21733" y="25416"/>
                  </a:lnTo>
                  <a:lnTo>
                    <a:pt x="21888" y="25045"/>
                  </a:lnTo>
                  <a:lnTo>
                    <a:pt x="22012" y="24642"/>
                  </a:lnTo>
                  <a:lnTo>
                    <a:pt x="22073" y="24209"/>
                  </a:lnTo>
                  <a:lnTo>
                    <a:pt x="22228" y="22568"/>
                  </a:lnTo>
                  <a:lnTo>
                    <a:pt x="22321" y="21299"/>
                  </a:lnTo>
                  <a:lnTo>
                    <a:pt x="22321" y="20370"/>
                  </a:lnTo>
                  <a:lnTo>
                    <a:pt x="22290" y="19720"/>
                  </a:lnTo>
                  <a:lnTo>
                    <a:pt x="22228" y="19287"/>
                  </a:lnTo>
                  <a:lnTo>
                    <a:pt x="22166" y="19039"/>
                  </a:lnTo>
                  <a:lnTo>
                    <a:pt x="22104" y="18946"/>
                  </a:lnTo>
                  <a:lnTo>
                    <a:pt x="22073" y="18915"/>
                  </a:lnTo>
                  <a:lnTo>
                    <a:pt x="24302" y="18915"/>
                  </a:lnTo>
                  <a:lnTo>
                    <a:pt x="23188" y="14829"/>
                  </a:lnTo>
                  <a:lnTo>
                    <a:pt x="22228" y="11362"/>
                  </a:lnTo>
                  <a:lnTo>
                    <a:pt x="21485" y="8452"/>
                  </a:lnTo>
                  <a:lnTo>
                    <a:pt x="21269" y="7647"/>
                  </a:lnTo>
                  <a:lnTo>
                    <a:pt x="20990" y="6904"/>
                  </a:lnTo>
                  <a:lnTo>
                    <a:pt x="20680" y="6161"/>
                  </a:lnTo>
                  <a:lnTo>
                    <a:pt x="20309" y="5449"/>
                  </a:lnTo>
                  <a:lnTo>
                    <a:pt x="19937" y="4799"/>
                  </a:lnTo>
                  <a:lnTo>
                    <a:pt x="19504" y="4180"/>
                  </a:lnTo>
                  <a:lnTo>
                    <a:pt x="19009" y="3592"/>
                  </a:lnTo>
                  <a:lnTo>
                    <a:pt x="18513" y="3034"/>
                  </a:lnTo>
                  <a:lnTo>
                    <a:pt x="17987" y="2539"/>
                  </a:lnTo>
                  <a:lnTo>
                    <a:pt x="17430" y="2075"/>
                  </a:lnTo>
                  <a:lnTo>
                    <a:pt x="16842" y="1641"/>
                  </a:lnTo>
                  <a:lnTo>
                    <a:pt x="16222" y="1270"/>
                  </a:lnTo>
                  <a:lnTo>
                    <a:pt x="15603" y="960"/>
                  </a:lnTo>
                  <a:lnTo>
                    <a:pt x="14953" y="682"/>
                  </a:lnTo>
                  <a:lnTo>
                    <a:pt x="14272" y="434"/>
                  </a:lnTo>
                  <a:lnTo>
                    <a:pt x="13591" y="248"/>
                  </a:lnTo>
                  <a:lnTo>
                    <a:pt x="12910" y="124"/>
                  </a:lnTo>
                  <a:lnTo>
                    <a:pt x="12198" y="31"/>
                  </a:lnTo>
                  <a:lnTo>
                    <a:pt x="11486" y="0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428;p40">
              <a:extLst>
                <a:ext uri="{FF2B5EF4-FFF2-40B4-BE49-F238E27FC236}">
                  <a16:creationId xmlns:a16="http://schemas.microsoft.com/office/drawing/2014/main" id="{7BAD4FDD-7C27-66E8-F3CC-E356F221CAD3}"/>
                </a:ext>
              </a:extLst>
            </p:cNvPr>
            <p:cNvSpPr/>
            <p:nvPr/>
          </p:nvSpPr>
          <p:spPr>
            <a:xfrm>
              <a:off x="1362299" y="1709095"/>
              <a:ext cx="488369" cy="695508"/>
            </a:xfrm>
            <a:custGeom>
              <a:avLst/>
              <a:gdLst/>
              <a:ahLst/>
              <a:cxnLst/>
              <a:rect l="l" t="t" r="r" b="b"/>
              <a:pathLst>
                <a:path w="24303" h="34611" fill="none" extrusionOk="0">
                  <a:moveTo>
                    <a:pt x="5976" y="22445"/>
                  </a:moveTo>
                  <a:lnTo>
                    <a:pt x="5976" y="22445"/>
                  </a:lnTo>
                  <a:lnTo>
                    <a:pt x="6038" y="23157"/>
                  </a:lnTo>
                  <a:lnTo>
                    <a:pt x="6099" y="23930"/>
                  </a:lnTo>
                  <a:lnTo>
                    <a:pt x="6099" y="24921"/>
                  </a:lnTo>
                  <a:lnTo>
                    <a:pt x="6099" y="25447"/>
                  </a:lnTo>
                  <a:lnTo>
                    <a:pt x="6069" y="26005"/>
                  </a:lnTo>
                  <a:lnTo>
                    <a:pt x="6007" y="26593"/>
                  </a:lnTo>
                  <a:lnTo>
                    <a:pt x="5945" y="27150"/>
                  </a:lnTo>
                  <a:lnTo>
                    <a:pt x="5821" y="27738"/>
                  </a:lnTo>
                  <a:lnTo>
                    <a:pt x="5666" y="28295"/>
                  </a:lnTo>
                  <a:lnTo>
                    <a:pt x="5511" y="28822"/>
                  </a:lnTo>
                  <a:lnTo>
                    <a:pt x="5264" y="29348"/>
                  </a:lnTo>
                  <a:lnTo>
                    <a:pt x="5264" y="29348"/>
                  </a:lnTo>
                  <a:lnTo>
                    <a:pt x="5171" y="29596"/>
                  </a:lnTo>
                  <a:lnTo>
                    <a:pt x="5078" y="29843"/>
                  </a:lnTo>
                  <a:lnTo>
                    <a:pt x="5016" y="30091"/>
                  </a:lnTo>
                  <a:lnTo>
                    <a:pt x="4954" y="30339"/>
                  </a:lnTo>
                  <a:lnTo>
                    <a:pt x="4954" y="30555"/>
                  </a:lnTo>
                  <a:lnTo>
                    <a:pt x="4954" y="30803"/>
                  </a:lnTo>
                  <a:lnTo>
                    <a:pt x="4954" y="31051"/>
                  </a:lnTo>
                  <a:lnTo>
                    <a:pt x="4985" y="31298"/>
                  </a:lnTo>
                  <a:lnTo>
                    <a:pt x="5047" y="31515"/>
                  </a:lnTo>
                  <a:lnTo>
                    <a:pt x="5140" y="31763"/>
                  </a:lnTo>
                  <a:lnTo>
                    <a:pt x="5326" y="32196"/>
                  </a:lnTo>
                  <a:lnTo>
                    <a:pt x="5604" y="32629"/>
                  </a:lnTo>
                  <a:lnTo>
                    <a:pt x="5945" y="33032"/>
                  </a:lnTo>
                  <a:lnTo>
                    <a:pt x="6347" y="33403"/>
                  </a:lnTo>
                  <a:lnTo>
                    <a:pt x="6811" y="33713"/>
                  </a:lnTo>
                  <a:lnTo>
                    <a:pt x="7338" y="33992"/>
                  </a:lnTo>
                  <a:lnTo>
                    <a:pt x="7926" y="34239"/>
                  </a:lnTo>
                  <a:lnTo>
                    <a:pt x="8545" y="34425"/>
                  </a:lnTo>
                  <a:lnTo>
                    <a:pt x="9226" y="34549"/>
                  </a:lnTo>
                  <a:lnTo>
                    <a:pt x="9938" y="34611"/>
                  </a:lnTo>
                  <a:lnTo>
                    <a:pt x="10681" y="34611"/>
                  </a:lnTo>
                  <a:lnTo>
                    <a:pt x="10681" y="34611"/>
                  </a:lnTo>
                  <a:lnTo>
                    <a:pt x="11053" y="34580"/>
                  </a:lnTo>
                  <a:lnTo>
                    <a:pt x="11393" y="34518"/>
                  </a:lnTo>
                  <a:lnTo>
                    <a:pt x="11734" y="34456"/>
                  </a:lnTo>
                  <a:lnTo>
                    <a:pt x="12043" y="34332"/>
                  </a:lnTo>
                  <a:lnTo>
                    <a:pt x="12353" y="34208"/>
                  </a:lnTo>
                  <a:lnTo>
                    <a:pt x="12631" y="34084"/>
                  </a:lnTo>
                  <a:lnTo>
                    <a:pt x="12910" y="33930"/>
                  </a:lnTo>
                  <a:lnTo>
                    <a:pt x="13127" y="33744"/>
                  </a:lnTo>
                  <a:lnTo>
                    <a:pt x="13374" y="33558"/>
                  </a:lnTo>
                  <a:lnTo>
                    <a:pt x="13591" y="33372"/>
                  </a:lnTo>
                  <a:lnTo>
                    <a:pt x="13963" y="32939"/>
                  </a:lnTo>
                  <a:lnTo>
                    <a:pt x="14272" y="32506"/>
                  </a:lnTo>
                  <a:lnTo>
                    <a:pt x="14551" y="32041"/>
                  </a:lnTo>
                  <a:lnTo>
                    <a:pt x="14768" y="31577"/>
                  </a:lnTo>
                  <a:lnTo>
                    <a:pt x="14922" y="31144"/>
                  </a:lnTo>
                  <a:lnTo>
                    <a:pt x="15077" y="30741"/>
                  </a:lnTo>
                  <a:lnTo>
                    <a:pt x="15170" y="30370"/>
                  </a:lnTo>
                  <a:lnTo>
                    <a:pt x="15294" y="29812"/>
                  </a:lnTo>
                  <a:lnTo>
                    <a:pt x="15325" y="29596"/>
                  </a:lnTo>
                  <a:lnTo>
                    <a:pt x="15325" y="29596"/>
                  </a:lnTo>
                  <a:lnTo>
                    <a:pt x="15139" y="29472"/>
                  </a:lnTo>
                  <a:lnTo>
                    <a:pt x="14922" y="29317"/>
                  </a:lnTo>
                  <a:lnTo>
                    <a:pt x="14706" y="29069"/>
                  </a:lnTo>
                  <a:lnTo>
                    <a:pt x="14520" y="28791"/>
                  </a:lnTo>
                  <a:lnTo>
                    <a:pt x="14396" y="28605"/>
                  </a:lnTo>
                  <a:lnTo>
                    <a:pt x="14334" y="28419"/>
                  </a:lnTo>
                  <a:lnTo>
                    <a:pt x="14272" y="28203"/>
                  </a:lnTo>
                  <a:lnTo>
                    <a:pt x="14210" y="27986"/>
                  </a:lnTo>
                  <a:lnTo>
                    <a:pt x="14210" y="27738"/>
                  </a:lnTo>
                  <a:lnTo>
                    <a:pt x="14210" y="27491"/>
                  </a:lnTo>
                  <a:lnTo>
                    <a:pt x="14210" y="27491"/>
                  </a:lnTo>
                  <a:lnTo>
                    <a:pt x="14520" y="27552"/>
                  </a:lnTo>
                  <a:lnTo>
                    <a:pt x="15356" y="27676"/>
                  </a:lnTo>
                  <a:lnTo>
                    <a:pt x="15913" y="27707"/>
                  </a:lnTo>
                  <a:lnTo>
                    <a:pt x="16532" y="27738"/>
                  </a:lnTo>
                  <a:lnTo>
                    <a:pt x="17213" y="27738"/>
                  </a:lnTo>
                  <a:lnTo>
                    <a:pt x="17925" y="27707"/>
                  </a:lnTo>
                  <a:lnTo>
                    <a:pt x="18637" y="27583"/>
                  </a:lnTo>
                  <a:lnTo>
                    <a:pt x="18978" y="27522"/>
                  </a:lnTo>
                  <a:lnTo>
                    <a:pt x="19318" y="27398"/>
                  </a:lnTo>
                  <a:lnTo>
                    <a:pt x="19659" y="27274"/>
                  </a:lnTo>
                  <a:lnTo>
                    <a:pt x="19999" y="27150"/>
                  </a:lnTo>
                  <a:lnTo>
                    <a:pt x="20309" y="26995"/>
                  </a:lnTo>
                  <a:lnTo>
                    <a:pt x="20587" y="26809"/>
                  </a:lnTo>
                  <a:lnTo>
                    <a:pt x="20866" y="26593"/>
                  </a:lnTo>
                  <a:lnTo>
                    <a:pt x="21114" y="26345"/>
                  </a:lnTo>
                  <a:lnTo>
                    <a:pt x="21361" y="26067"/>
                  </a:lnTo>
                  <a:lnTo>
                    <a:pt x="21578" y="25757"/>
                  </a:lnTo>
                  <a:lnTo>
                    <a:pt x="21733" y="25416"/>
                  </a:lnTo>
                  <a:lnTo>
                    <a:pt x="21888" y="25045"/>
                  </a:lnTo>
                  <a:lnTo>
                    <a:pt x="22012" y="24642"/>
                  </a:lnTo>
                  <a:lnTo>
                    <a:pt x="22073" y="24209"/>
                  </a:lnTo>
                  <a:lnTo>
                    <a:pt x="22073" y="24209"/>
                  </a:lnTo>
                  <a:lnTo>
                    <a:pt x="22228" y="22568"/>
                  </a:lnTo>
                  <a:lnTo>
                    <a:pt x="22321" y="21299"/>
                  </a:lnTo>
                  <a:lnTo>
                    <a:pt x="22321" y="20370"/>
                  </a:lnTo>
                  <a:lnTo>
                    <a:pt x="22290" y="19720"/>
                  </a:lnTo>
                  <a:lnTo>
                    <a:pt x="22228" y="19287"/>
                  </a:lnTo>
                  <a:lnTo>
                    <a:pt x="22166" y="19039"/>
                  </a:lnTo>
                  <a:lnTo>
                    <a:pt x="22104" y="18946"/>
                  </a:lnTo>
                  <a:lnTo>
                    <a:pt x="22073" y="18915"/>
                  </a:lnTo>
                  <a:lnTo>
                    <a:pt x="24302" y="18915"/>
                  </a:lnTo>
                  <a:lnTo>
                    <a:pt x="24302" y="18915"/>
                  </a:lnTo>
                  <a:lnTo>
                    <a:pt x="23188" y="14829"/>
                  </a:lnTo>
                  <a:lnTo>
                    <a:pt x="22228" y="11362"/>
                  </a:lnTo>
                  <a:lnTo>
                    <a:pt x="21485" y="8452"/>
                  </a:lnTo>
                  <a:lnTo>
                    <a:pt x="21485" y="8452"/>
                  </a:lnTo>
                  <a:lnTo>
                    <a:pt x="21269" y="7647"/>
                  </a:lnTo>
                  <a:lnTo>
                    <a:pt x="20990" y="6904"/>
                  </a:lnTo>
                  <a:lnTo>
                    <a:pt x="20680" y="6161"/>
                  </a:lnTo>
                  <a:lnTo>
                    <a:pt x="20309" y="5449"/>
                  </a:lnTo>
                  <a:lnTo>
                    <a:pt x="19937" y="4799"/>
                  </a:lnTo>
                  <a:lnTo>
                    <a:pt x="19504" y="4180"/>
                  </a:lnTo>
                  <a:lnTo>
                    <a:pt x="19009" y="3592"/>
                  </a:lnTo>
                  <a:lnTo>
                    <a:pt x="18513" y="3034"/>
                  </a:lnTo>
                  <a:lnTo>
                    <a:pt x="17987" y="2539"/>
                  </a:lnTo>
                  <a:lnTo>
                    <a:pt x="17430" y="2075"/>
                  </a:lnTo>
                  <a:lnTo>
                    <a:pt x="16842" y="1641"/>
                  </a:lnTo>
                  <a:lnTo>
                    <a:pt x="16222" y="1270"/>
                  </a:lnTo>
                  <a:lnTo>
                    <a:pt x="15603" y="960"/>
                  </a:lnTo>
                  <a:lnTo>
                    <a:pt x="14953" y="682"/>
                  </a:lnTo>
                  <a:lnTo>
                    <a:pt x="14272" y="434"/>
                  </a:lnTo>
                  <a:lnTo>
                    <a:pt x="13591" y="248"/>
                  </a:lnTo>
                  <a:lnTo>
                    <a:pt x="12910" y="124"/>
                  </a:lnTo>
                  <a:lnTo>
                    <a:pt x="12198" y="31"/>
                  </a:lnTo>
                  <a:lnTo>
                    <a:pt x="11486" y="0"/>
                  </a:lnTo>
                  <a:lnTo>
                    <a:pt x="10774" y="31"/>
                  </a:lnTo>
                  <a:lnTo>
                    <a:pt x="10062" y="124"/>
                  </a:lnTo>
                  <a:lnTo>
                    <a:pt x="9350" y="248"/>
                  </a:lnTo>
                  <a:lnTo>
                    <a:pt x="8638" y="465"/>
                  </a:lnTo>
                  <a:lnTo>
                    <a:pt x="7926" y="712"/>
                  </a:lnTo>
                  <a:lnTo>
                    <a:pt x="7214" y="1022"/>
                  </a:lnTo>
                  <a:lnTo>
                    <a:pt x="6533" y="1424"/>
                  </a:lnTo>
                  <a:lnTo>
                    <a:pt x="5852" y="1858"/>
                  </a:lnTo>
                  <a:lnTo>
                    <a:pt x="5171" y="2353"/>
                  </a:lnTo>
                  <a:lnTo>
                    <a:pt x="4521" y="2941"/>
                  </a:lnTo>
                  <a:lnTo>
                    <a:pt x="3901" y="3561"/>
                  </a:lnTo>
                  <a:lnTo>
                    <a:pt x="3282" y="4273"/>
                  </a:lnTo>
                  <a:lnTo>
                    <a:pt x="2694" y="5046"/>
                  </a:lnTo>
                  <a:lnTo>
                    <a:pt x="2694" y="5046"/>
                  </a:lnTo>
                  <a:lnTo>
                    <a:pt x="2354" y="5542"/>
                  </a:lnTo>
                  <a:lnTo>
                    <a:pt x="2044" y="6037"/>
                  </a:lnTo>
                  <a:lnTo>
                    <a:pt x="1734" y="6532"/>
                  </a:lnTo>
                  <a:lnTo>
                    <a:pt x="1487" y="7028"/>
                  </a:lnTo>
                  <a:lnTo>
                    <a:pt x="1239" y="7492"/>
                  </a:lnTo>
                  <a:lnTo>
                    <a:pt x="1022" y="7956"/>
                  </a:lnTo>
                  <a:lnTo>
                    <a:pt x="806" y="8421"/>
                  </a:lnTo>
                  <a:lnTo>
                    <a:pt x="651" y="8885"/>
                  </a:lnTo>
                  <a:lnTo>
                    <a:pt x="372" y="9783"/>
                  </a:lnTo>
                  <a:lnTo>
                    <a:pt x="156" y="10650"/>
                  </a:lnTo>
                  <a:lnTo>
                    <a:pt x="32" y="11486"/>
                  </a:lnTo>
                  <a:lnTo>
                    <a:pt x="1" y="12291"/>
                  </a:lnTo>
                  <a:lnTo>
                    <a:pt x="1" y="13064"/>
                  </a:lnTo>
                  <a:lnTo>
                    <a:pt x="94" y="13838"/>
                  </a:lnTo>
                  <a:lnTo>
                    <a:pt x="218" y="14550"/>
                  </a:lnTo>
                  <a:lnTo>
                    <a:pt x="372" y="15262"/>
                  </a:lnTo>
                  <a:lnTo>
                    <a:pt x="620" y="15943"/>
                  </a:lnTo>
                  <a:lnTo>
                    <a:pt x="868" y="16563"/>
                  </a:lnTo>
                  <a:lnTo>
                    <a:pt x="1146" y="17182"/>
                  </a:lnTo>
                  <a:lnTo>
                    <a:pt x="1487" y="17770"/>
                  </a:lnTo>
                  <a:lnTo>
                    <a:pt x="1827" y="18296"/>
                  </a:lnTo>
                  <a:lnTo>
                    <a:pt x="2168" y="18822"/>
                  </a:lnTo>
                  <a:lnTo>
                    <a:pt x="2539" y="19318"/>
                  </a:lnTo>
                  <a:lnTo>
                    <a:pt x="2942" y="19751"/>
                  </a:lnTo>
                  <a:lnTo>
                    <a:pt x="3313" y="20185"/>
                  </a:lnTo>
                  <a:lnTo>
                    <a:pt x="3685" y="20556"/>
                  </a:lnTo>
                  <a:lnTo>
                    <a:pt x="4397" y="21237"/>
                  </a:lnTo>
                  <a:lnTo>
                    <a:pt x="5016" y="21763"/>
                  </a:lnTo>
                  <a:lnTo>
                    <a:pt x="5511" y="22135"/>
                  </a:lnTo>
                  <a:lnTo>
                    <a:pt x="5976" y="224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9;p40">
              <a:extLst>
                <a:ext uri="{FF2B5EF4-FFF2-40B4-BE49-F238E27FC236}">
                  <a16:creationId xmlns:a16="http://schemas.microsoft.com/office/drawing/2014/main" id="{42144D6E-45EF-126B-F555-4E3C82D80AF3}"/>
                </a:ext>
              </a:extLst>
            </p:cNvPr>
            <p:cNvSpPr/>
            <p:nvPr/>
          </p:nvSpPr>
          <p:spPr>
            <a:xfrm>
              <a:off x="1790302" y="1865233"/>
              <a:ext cx="1266" cy="4381"/>
            </a:xfrm>
            <a:custGeom>
              <a:avLst/>
              <a:gdLst/>
              <a:ahLst/>
              <a:cxnLst/>
              <a:rect l="l" t="t" r="r" b="b"/>
              <a:pathLst>
                <a:path w="63" h="218" extrusionOk="0">
                  <a:moveTo>
                    <a:pt x="31" y="125"/>
                  </a:moveTo>
                  <a:lnTo>
                    <a:pt x="31" y="125"/>
                  </a:lnTo>
                  <a:lnTo>
                    <a:pt x="62" y="217"/>
                  </a:lnTo>
                  <a:lnTo>
                    <a:pt x="62" y="217"/>
                  </a:lnTo>
                  <a:lnTo>
                    <a:pt x="31" y="125"/>
                  </a:lnTo>
                  <a:close/>
                  <a:moveTo>
                    <a:pt x="31" y="94"/>
                  </a:moveTo>
                  <a:lnTo>
                    <a:pt x="31" y="94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31" y="94"/>
                  </a:lnTo>
                  <a:close/>
                  <a:moveTo>
                    <a:pt x="31" y="63"/>
                  </a:moveTo>
                  <a:lnTo>
                    <a:pt x="31" y="63"/>
                  </a:lnTo>
                  <a:lnTo>
                    <a:pt x="31" y="94"/>
                  </a:lnTo>
                  <a:lnTo>
                    <a:pt x="31" y="94"/>
                  </a:lnTo>
                  <a:lnTo>
                    <a:pt x="31" y="63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C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0;p40">
              <a:extLst>
                <a:ext uri="{FF2B5EF4-FFF2-40B4-BE49-F238E27FC236}">
                  <a16:creationId xmlns:a16="http://schemas.microsoft.com/office/drawing/2014/main" id="{EE8C21DD-4A7B-3814-F4F9-CC87D55EEBC2}"/>
                </a:ext>
              </a:extLst>
            </p:cNvPr>
            <p:cNvSpPr/>
            <p:nvPr/>
          </p:nvSpPr>
          <p:spPr>
            <a:xfrm>
              <a:off x="1790925" y="1867725"/>
              <a:ext cx="643" cy="1889"/>
            </a:xfrm>
            <a:custGeom>
              <a:avLst/>
              <a:gdLst/>
              <a:ahLst/>
              <a:cxnLst/>
              <a:rect l="l" t="t" r="r" b="b"/>
              <a:pathLst>
                <a:path w="32" h="9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31;p40">
              <a:extLst>
                <a:ext uri="{FF2B5EF4-FFF2-40B4-BE49-F238E27FC236}">
                  <a16:creationId xmlns:a16="http://schemas.microsoft.com/office/drawing/2014/main" id="{3C6B8E51-DFFD-D8FA-1847-BFA6F478650B}"/>
                </a:ext>
              </a:extLst>
            </p:cNvPr>
            <p:cNvSpPr/>
            <p:nvPr/>
          </p:nvSpPr>
          <p:spPr>
            <a:xfrm>
              <a:off x="1790925" y="1867102"/>
              <a:ext cx="20" cy="643"/>
            </a:xfrm>
            <a:custGeom>
              <a:avLst/>
              <a:gdLst/>
              <a:ahLst/>
              <a:cxnLst/>
              <a:rect l="l" t="t" r="r" b="b"/>
              <a:pathLst>
                <a:path w="1" h="3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32;p40">
              <a:extLst>
                <a:ext uri="{FF2B5EF4-FFF2-40B4-BE49-F238E27FC236}">
                  <a16:creationId xmlns:a16="http://schemas.microsoft.com/office/drawing/2014/main" id="{ECCBDC8A-5DA6-2DEC-6247-F75E3C240D89}"/>
                </a:ext>
              </a:extLst>
            </p:cNvPr>
            <p:cNvSpPr/>
            <p:nvPr/>
          </p:nvSpPr>
          <p:spPr>
            <a:xfrm>
              <a:off x="1790925" y="1866479"/>
              <a:ext cx="20" cy="643"/>
            </a:xfrm>
            <a:custGeom>
              <a:avLst/>
              <a:gdLst/>
              <a:ahLst/>
              <a:cxnLst/>
              <a:rect l="l" t="t" r="r" b="b"/>
              <a:pathLst>
                <a:path w="1" h="3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33;p40">
              <a:extLst>
                <a:ext uri="{FF2B5EF4-FFF2-40B4-BE49-F238E27FC236}">
                  <a16:creationId xmlns:a16="http://schemas.microsoft.com/office/drawing/2014/main" id="{DF8BBDBC-1A51-3CCD-059D-1987ECD1FD0F}"/>
                </a:ext>
              </a:extLst>
            </p:cNvPr>
            <p:cNvSpPr/>
            <p:nvPr/>
          </p:nvSpPr>
          <p:spPr>
            <a:xfrm>
              <a:off x="1790302" y="1865233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34;p40">
              <a:extLst>
                <a:ext uri="{FF2B5EF4-FFF2-40B4-BE49-F238E27FC236}">
                  <a16:creationId xmlns:a16="http://schemas.microsoft.com/office/drawing/2014/main" id="{BF1524F6-7DA3-7868-BBD2-EFA7C81398E4}"/>
                </a:ext>
              </a:extLst>
            </p:cNvPr>
            <p:cNvSpPr/>
            <p:nvPr/>
          </p:nvSpPr>
          <p:spPr>
            <a:xfrm>
              <a:off x="1815180" y="1959800"/>
              <a:ext cx="35488" cy="129412"/>
            </a:xfrm>
            <a:custGeom>
              <a:avLst/>
              <a:gdLst/>
              <a:ahLst/>
              <a:cxnLst/>
              <a:rect l="l" t="t" r="r" b="b"/>
              <a:pathLst>
                <a:path w="1766" h="6440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208" y="4396"/>
                  </a:lnTo>
                  <a:lnTo>
                    <a:pt x="1765" y="6439"/>
                  </a:lnTo>
                  <a:lnTo>
                    <a:pt x="1765" y="6439"/>
                  </a:lnTo>
                  <a:lnTo>
                    <a:pt x="1765" y="6439"/>
                  </a:lnTo>
                  <a:lnTo>
                    <a:pt x="1208" y="43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35;p40">
              <a:extLst>
                <a:ext uri="{FF2B5EF4-FFF2-40B4-BE49-F238E27FC236}">
                  <a16:creationId xmlns:a16="http://schemas.microsoft.com/office/drawing/2014/main" id="{E043F756-400A-0D6F-A1AB-5EEB58BF242A}"/>
                </a:ext>
              </a:extLst>
            </p:cNvPr>
            <p:cNvSpPr/>
            <p:nvPr/>
          </p:nvSpPr>
          <p:spPr>
            <a:xfrm>
              <a:off x="1815180" y="1959800"/>
              <a:ext cx="35488" cy="129412"/>
            </a:xfrm>
            <a:custGeom>
              <a:avLst/>
              <a:gdLst/>
              <a:ahLst/>
              <a:cxnLst/>
              <a:rect l="l" t="t" r="r" b="b"/>
              <a:pathLst>
                <a:path w="1766" h="644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208" y="4396"/>
                  </a:lnTo>
                  <a:lnTo>
                    <a:pt x="1765" y="6439"/>
                  </a:lnTo>
                  <a:lnTo>
                    <a:pt x="1765" y="6439"/>
                  </a:lnTo>
                  <a:lnTo>
                    <a:pt x="1765" y="6439"/>
                  </a:lnTo>
                  <a:lnTo>
                    <a:pt x="1208" y="439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36;p40">
              <a:extLst>
                <a:ext uri="{FF2B5EF4-FFF2-40B4-BE49-F238E27FC236}">
                  <a16:creationId xmlns:a16="http://schemas.microsoft.com/office/drawing/2014/main" id="{65027E71-1D64-41EB-00D3-442B0D502CC2}"/>
                </a:ext>
              </a:extLst>
            </p:cNvPr>
            <p:cNvSpPr/>
            <p:nvPr/>
          </p:nvSpPr>
          <p:spPr>
            <a:xfrm>
              <a:off x="1791548" y="1869594"/>
              <a:ext cx="23652" cy="90227"/>
            </a:xfrm>
            <a:custGeom>
              <a:avLst/>
              <a:gdLst/>
              <a:ahLst/>
              <a:cxnLst/>
              <a:rect l="l" t="t" r="r" b="b"/>
              <a:pathLst>
                <a:path w="1177" h="4490" extrusionOk="0">
                  <a:moveTo>
                    <a:pt x="0" y="0"/>
                  </a:moveTo>
                  <a:lnTo>
                    <a:pt x="0" y="0"/>
                  </a:lnTo>
                  <a:lnTo>
                    <a:pt x="124" y="465"/>
                  </a:lnTo>
                  <a:lnTo>
                    <a:pt x="124" y="465"/>
                  </a:lnTo>
                  <a:lnTo>
                    <a:pt x="589" y="2291"/>
                  </a:lnTo>
                  <a:lnTo>
                    <a:pt x="1177" y="4489"/>
                  </a:lnTo>
                  <a:lnTo>
                    <a:pt x="1177" y="4489"/>
                  </a:lnTo>
                  <a:lnTo>
                    <a:pt x="1177" y="4489"/>
                  </a:lnTo>
                  <a:lnTo>
                    <a:pt x="589" y="2291"/>
                  </a:lnTo>
                  <a:lnTo>
                    <a:pt x="124" y="465"/>
                  </a:lnTo>
                  <a:lnTo>
                    <a:pt x="124" y="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37;p40">
              <a:extLst>
                <a:ext uri="{FF2B5EF4-FFF2-40B4-BE49-F238E27FC236}">
                  <a16:creationId xmlns:a16="http://schemas.microsoft.com/office/drawing/2014/main" id="{BD3467B6-2C99-E410-23D3-8A20ED84B945}"/>
                </a:ext>
              </a:extLst>
            </p:cNvPr>
            <p:cNvSpPr/>
            <p:nvPr/>
          </p:nvSpPr>
          <p:spPr>
            <a:xfrm>
              <a:off x="1791548" y="1869594"/>
              <a:ext cx="23652" cy="90227"/>
            </a:xfrm>
            <a:custGeom>
              <a:avLst/>
              <a:gdLst/>
              <a:ahLst/>
              <a:cxnLst/>
              <a:rect l="l" t="t" r="r" b="b"/>
              <a:pathLst>
                <a:path w="1177" h="449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4" y="465"/>
                  </a:lnTo>
                  <a:lnTo>
                    <a:pt x="124" y="465"/>
                  </a:lnTo>
                  <a:lnTo>
                    <a:pt x="589" y="2291"/>
                  </a:lnTo>
                  <a:lnTo>
                    <a:pt x="1177" y="4489"/>
                  </a:lnTo>
                  <a:lnTo>
                    <a:pt x="1177" y="4489"/>
                  </a:lnTo>
                  <a:lnTo>
                    <a:pt x="1177" y="4489"/>
                  </a:lnTo>
                  <a:lnTo>
                    <a:pt x="589" y="2291"/>
                  </a:lnTo>
                  <a:lnTo>
                    <a:pt x="124" y="465"/>
                  </a:lnTo>
                  <a:lnTo>
                    <a:pt x="124" y="46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38;p40">
              <a:extLst>
                <a:ext uri="{FF2B5EF4-FFF2-40B4-BE49-F238E27FC236}">
                  <a16:creationId xmlns:a16="http://schemas.microsoft.com/office/drawing/2014/main" id="{CB931932-6DE8-E943-AA3B-E2F8D7F61883}"/>
                </a:ext>
              </a:extLst>
            </p:cNvPr>
            <p:cNvSpPr/>
            <p:nvPr/>
          </p:nvSpPr>
          <p:spPr>
            <a:xfrm>
              <a:off x="1647849" y="2202407"/>
              <a:ext cx="156781" cy="101419"/>
            </a:xfrm>
            <a:custGeom>
              <a:avLst/>
              <a:gdLst/>
              <a:ahLst/>
              <a:cxnLst/>
              <a:rect l="l" t="t" r="r" b="b"/>
              <a:pathLst>
                <a:path w="7802" h="5047" extrusionOk="0">
                  <a:moveTo>
                    <a:pt x="0" y="3127"/>
                  </a:moveTo>
                  <a:lnTo>
                    <a:pt x="0" y="3127"/>
                  </a:lnTo>
                  <a:lnTo>
                    <a:pt x="0" y="3344"/>
                  </a:lnTo>
                  <a:lnTo>
                    <a:pt x="31" y="3592"/>
                  </a:lnTo>
                  <a:lnTo>
                    <a:pt x="93" y="3777"/>
                  </a:lnTo>
                  <a:lnTo>
                    <a:pt x="155" y="3963"/>
                  </a:lnTo>
                  <a:lnTo>
                    <a:pt x="341" y="4304"/>
                  </a:lnTo>
                  <a:lnTo>
                    <a:pt x="558" y="4582"/>
                  </a:lnTo>
                  <a:lnTo>
                    <a:pt x="743" y="4768"/>
                  </a:lnTo>
                  <a:lnTo>
                    <a:pt x="929" y="4923"/>
                  </a:lnTo>
                  <a:lnTo>
                    <a:pt x="1115" y="5047"/>
                  </a:lnTo>
                  <a:lnTo>
                    <a:pt x="1115" y="5047"/>
                  </a:lnTo>
                  <a:lnTo>
                    <a:pt x="1115" y="5047"/>
                  </a:lnTo>
                  <a:lnTo>
                    <a:pt x="1115" y="5047"/>
                  </a:lnTo>
                  <a:lnTo>
                    <a:pt x="929" y="4923"/>
                  </a:lnTo>
                  <a:lnTo>
                    <a:pt x="743" y="4768"/>
                  </a:lnTo>
                  <a:lnTo>
                    <a:pt x="558" y="4582"/>
                  </a:lnTo>
                  <a:lnTo>
                    <a:pt x="341" y="4304"/>
                  </a:lnTo>
                  <a:lnTo>
                    <a:pt x="155" y="3963"/>
                  </a:lnTo>
                  <a:lnTo>
                    <a:pt x="93" y="3777"/>
                  </a:lnTo>
                  <a:lnTo>
                    <a:pt x="31" y="3592"/>
                  </a:lnTo>
                  <a:lnTo>
                    <a:pt x="0" y="3344"/>
                  </a:lnTo>
                  <a:lnTo>
                    <a:pt x="0" y="3127"/>
                  </a:lnTo>
                  <a:close/>
                  <a:moveTo>
                    <a:pt x="7802" y="1"/>
                  </a:moveTo>
                  <a:lnTo>
                    <a:pt x="7802" y="1"/>
                  </a:lnTo>
                  <a:lnTo>
                    <a:pt x="7678" y="496"/>
                  </a:lnTo>
                  <a:lnTo>
                    <a:pt x="7492" y="960"/>
                  </a:lnTo>
                  <a:lnTo>
                    <a:pt x="7244" y="1363"/>
                  </a:lnTo>
                  <a:lnTo>
                    <a:pt x="6966" y="1734"/>
                  </a:lnTo>
                  <a:lnTo>
                    <a:pt x="6656" y="2044"/>
                  </a:lnTo>
                  <a:lnTo>
                    <a:pt x="6316" y="2291"/>
                  </a:lnTo>
                  <a:lnTo>
                    <a:pt x="5944" y="2508"/>
                  </a:lnTo>
                  <a:lnTo>
                    <a:pt x="5542" y="2694"/>
                  </a:lnTo>
                  <a:lnTo>
                    <a:pt x="5542" y="2694"/>
                  </a:lnTo>
                  <a:lnTo>
                    <a:pt x="5944" y="2508"/>
                  </a:lnTo>
                  <a:lnTo>
                    <a:pt x="6316" y="2291"/>
                  </a:lnTo>
                  <a:lnTo>
                    <a:pt x="6656" y="2044"/>
                  </a:lnTo>
                  <a:lnTo>
                    <a:pt x="6966" y="1734"/>
                  </a:lnTo>
                  <a:lnTo>
                    <a:pt x="7244" y="1363"/>
                  </a:lnTo>
                  <a:lnTo>
                    <a:pt x="7492" y="960"/>
                  </a:lnTo>
                  <a:lnTo>
                    <a:pt x="7678" y="496"/>
                  </a:lnTo>
                  <a:lnTo>
                    <a:pt x="7802" y="1"/>
                  </a:lnTo>
                  <a:close/>
                </a:path>
              </a:pathLst>
            </a:custGeom>
            <a:solidFill>
              <a:srgbClr val="FF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39;p40">
              <a:extLst>
                <a:ext uri="{FF2B5EF4-FFF2-40B4-BE49-F238E27FC236}">
                  <a16:creationId xmlns:a16="http://schemas.microsoft.com/office/drawing/2014/main" id="{C7CA5C32-4365-ED5F-F7C1-2414463CC1DA}"/>
                </a:ext>
              </a:extLst>
            </p:cNvPr>
            <p:cNvSpPr/>
            <p:nvPr/>
          </p:nvSpPr>
          <p:spPr>
            <a:xfrm>
              <a:off x="1647849" y="2265244"/>
              <a:ext cx="22406" cy="38582"/>
            </a:xfrm>
            <a:custGeom>
              <a:avLst/>
              <a:gdLst/>
              <a:ahLst/>
              <a:cxnLst/>
              <a:rect l="l" t="t" r="r" b="b"/>
              <a:pathLst>
                <a:path w="1115" h="192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31" y="465"/>
                  </a:lnTo>
                  <a:lnTo>
                    <a:pt x="93" y="650"/>
                  </a:lnTo>
                  <a:lnTo>
                    <a:pt x="155" y="836"/>
                  </a:lnTo>
                  <a:lnTo>
                    <a:pt x="341" y="1177"/>
                  </a:lnTo>
                  <a:lnTo>
                    <a:pt x="558" y="1455"/>
                  </a:lnTo>
                  <a:lnTo>
                    <a:pt x="743" y="1641"/>
                  </a:lnTo>
                  <a:lnTo>
                    <a:pt x="929" y="1796"/>
                  </a:lnTo>
                  <a:lnTo>
                    <a:pt x="1115" y="1920"/>
                  </a:lnTo>
                  <a:lnTo>
                    <a:pt x="1115" y="1920"/>
                  </a:lnTo>
                  <a:lnTo>
                    <a:pt x="1115" y="1920"/>
                  </a:lnTo>
                  <a:lnTo>
                    <a:pt x="1115" y="1920"/>
                  </a:lnTo>
                  <a:lnTo>
                    <a:pt x="929" y="1796"/>
                  </a:lnTo>
                  <a:lnTo>
                    <a:pt x="743" y="1641"/>
                  </a:lnTo>
                  <a:lnTo>
                    <a:pt x="558" y="1455"/>
                  </a:lnTo>
                  <a:lnTo>
                    <a:pt x="341" y="1177"/>
                  </a:lnTo>
                  <a:lnTo>
                    <a:pt x="155" y="836"/>
                  </a:lnTo>
                  <a:lnTo>
                    <a:pt x="93" y="650"/>
                  </a:lnTo>
                  <a:lnTo>
                    <a:pt x="31" y="465"/>
                  </a:lnTo>
                  <a:lnTo>
                    <a:pt x="0" y="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40;p40">
              <a:extLst>
                <a:ext uri="{FF2B5EF4-FFF2-40B4-BE49-F238E27FC236}">
                  <a16:creationId xmlns:a16="http://schemas.microsoft.com/office/drawing/2014/main" id="{DE096A1B-7A93-BE41-57BF-2B9D6AB5F978}"/>
                </a:ext>
              </a:extLst>
            </p:cNvPr>
            <p:cNvSpPr/>
            <p:nvPr/>
          </p:nvSpPr>
          <p:spPr>
            <a:xfrm>
              <a:off x="1759195" y="2202407"/>
              <a:ext cx="45435" cy="54136"/>
            </a:xfrm>
            <a:custGeom>
              <a:avLst/>
              <a:gdLst/>
              <a:ahLst/>
              <a:cxnLst/>
              <a:rect l="l" t="t" r="r" b="b"/>
              <a:pathLst>
                <a:path w="2261" h="2694" fill="none" extrusionOk="0">
                  <a:moveTo>
                    <a:pt x="2261" y="1"/>
                  </a:moveTo>
                  <a:lnTo>
                    <a:pt x="2261" y="1"/>
                  </a:lnTo>
                  <a:lnTo>
                    <a:pt x="2137" y="496"/>
                  </a:lnTo>
                  <a:lnTo>
                    <a:pt x="1951" y="960"/>
                  </a:lnTo>
                  <a:lnTo>
                    <a:pt x="1703" y="1363"/>
                  </a:lnTo>
                  <a:lnTo>
                    <a:pt x="1425" y="1734"/>
                  </a:lnTo>
                  <a:lnTo>
                    <a:pt x="1115" y="2044"/>
                  </a:lnTo>
                  <a:lnTo>
                    <a:pt x="775" y="2291"/>
                  </a:lnTo>
                  <a:lnTo>
                    <a:pt x="403" y="2508"/>
                  </a:lnTo>
                  <a:lnTo>
                    <a:pt x="1" y="2694"/>
                  </a:lnTo>
                  <a:lnTo>
                    <a:pt x="1" y="2694"/>
                  </a:lnTo>
                  <a:lnTo>
                    <a:pt x="403" y="2508"/>
                  </a:lnTo>
                  <a:lnTo>
                    <a:pt x="775" y="2291"/>
                  </a:lnTo>
                  <a:lnTo>
                    <a:pt x="1115" y="2044"/>
                  </a:lnTo>
                  <a:lnTo>
                    <a:pt x="1425" y="1734"/>
                  </a:lnTo>
                  <a:lnTo>
                    <a:pt x="1703" y="1363"/>
                  </a:lnTo>
                  <a:lnTo>
                    <a:pt x="1951" y="960"/>
                  </a:lnTo>
                  <a:lnTo>
                    <a:pt x="2137" y="496"/>
                  </a:lnTo>
                  <a:lnTo>
                    <a:pt x="2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41;p40">
              <a:extLst>
                <a:ext uri="{FF2B5EF4-FFF2-40B4-BE49-F238E27FC236}">
                  <a16:creationId xmlns:a16="http://schemas.microsoft.com/office/drawing/2014/main" id="{A7266DB7-49FC-90A6-16FE-144F9AEE5733}"/>
                </a:ext>
              </a:extLst>
            </p:cNvPr>
            <p:cNvSpPr/>
            <p:nvPr/>
          </p:nvSpPr>
          <p:spPr>
            <a:xfrm>
              <a:off x="1479875" y="1732727"/>
              <a:ext cx="370793" cy="671876"/>
            </a:xfrm>
            <a:custGeom>
              <a:avLst/>
              <a:gdLst/>
              <a:ahLst/>
              <a:cxnLst/>
              <a:rect l="l" t="t" r="r" b="b"/>
              <a:pathLst>
                <a:path w="18452" h="33435" extrusionOk="0">
                  <a:moveTo>
                    <a:pt x="10186" y="1"/>
                  </a:moveTo>
                  <a:lnTo>
                    <a:pt x="10836" y="589"/>
                  </a:lnTo>
                  <a:lnTo>
                    <a:pt x="11424" y="1208"/>
                  </a:lnTo>
                  <a:lnTo>
                    <a:pt x="11981" y="1920"/>
                  </a:lnTo>
                  <a:lnTo>
                    <a:pt x="12477" y="2663"/>
                  </a:lnTo>
                  <a:lnTo>
                    <a:pt x="12910" y="3437"/>
                  </a:lnTo>
                  <a:lnTo>
                    <a:pt x="13312" y="4273"/>
                  </a:lnTo>
                  <a:lnTo>
                    <a:pt x="13467" y="4737"/>
                  </a:lnTo>
                  <a:lnTo>
                    <a:pt x="13653" y="5171"/>
                  </a:lnTo>
                  <a:lnTo>
                    <a:pt x="13777" y="5635"/>
                  </a:lnTo>
                  <a:lnTo>
                    <a:pt x="13901" y="6099"/>
                  </a:lnTo>
                  <a:lnTo>
                    <a:pt x="14644" y="9009"/>
                  </a:lnTo>
                  <a:lnTo>
                    <a:pt x="15603" y="12477"/>
                  </a:lnTo>
                  <a:lnTo>
                    <a:pt x="16718" y="16563"/>
                  </a:lnTo>
                  <a:lnTo>
                    <a:pt x="14489" y="16563"/>
                  </a:lnTo>
                  <a:lnTo>
                    <a:pt x="14520" y="16594"/>
                  </a:lnTo>
                  <a:lnTo>
                    <a:pt x="14582" y="16687"/>
                  </a:lnTo>
                  <a:lnTo>
                    <a:pt x="14644" y="16934"/>
                  </a:lnTo>
                  <a:lnTo>
                    <a:pt x="14706" y="17368"/>
                  </a:lnTo>
                  <a:lnTo>
                    <a:pt x="14736" y="18018"/>
                  </a:lnTo>
                  <a:lnTo>
                    <a:pt x="14736" y="18947"/>
                  </a:lnTo>
                  <a:lnTo>
                    <a:pt x="14675" y="20216"/>
                  </a:lnTo>
                  <a:lnTo>
                    <a:pt x="14489" y="21857"/>
                  </a:lnTo>
                  <a:lnTo>
                    <a:pt x="14396" y="22383"/>
                  </a:lnTo>
                  <a:lnTo>
                    <a:pt x="14241" y="22847"/>
                  </a:lnTo>
                  <a:lnTo>
                    <a:pt x="14055" y="23281"/>
                  </a:lnTo>
                  <a:lnTo>
                    <a:pt x="13839" y="23652"/>
                  </a:lnTo>
                  <a:lnTo>
                    <a:pt x="13560" y="23993"/>
                  </a:lnTo>
                  <a:lnTo>
                    <a:pt x="13251" y="24271"/>
                  </a:lnTo>
                  <a:lnTo>
                    <a:pt x="12910" y="24519"/>
                  </a:lnTo>
                  <a:lnTo>
                    <a:pt x="12539" y="24736"/>
                  </a:lnTo>
                  <a:lnTo>
                    <a:pt x="12136" y="24921"/>
                  </a:lnTo>
                  <a:lnTo>
                    <a:pt x="11734" y="25045"/>
                  </a:lnTo>
                  <a:lnTo>
                    <a:pt x="11331" y="25169"/>
                  </a:lnTo>
                  <a:lnTo>
                    <a:pt x="10898" y="25262"/>
                  </a:lnTo>
                  <a:lnTo>
                    <a:pt x="10495" y="25324"/>
                  </a:lnTo>
                  <a:lnTo>
                    <a:pt x="10062" y="25355"/>
                  </a:lnTo>
                  <a:lnTo>
                    <a:pt x="9226" y="25386"/>
                  </a:lnTo>
                  <a:lnTo>
                    <a:pt x="8700" y="25386"/>
                  </a:lnTo>
                  <a:lnTo>
                    <a:pt x="8204" y="25355"/>
                  </a:lnTo>
                  <a:lnTo>
                    <a:pt x="7400" y="25262"/>
                  </a:lnTo>
                  <a:lnTo>
                    <a:pt x="6842" y="25169"/>
                  </a:lnTo>
                  <a:lnTo>
                    <a:pt x="6626" y="25138"/>
                  </a:lnTo>
                  <a:lnTo>
                    <a:pt x="6626" y="25386"/>
                  </a:lnTo>
                  <a:lnTo>
                    <a:pt x="6626" y="25633"/>
                  </a:lnTo>
                  <a:lnTo>
                    <a:pt x="6688" y="25850"/>
                  </a:lnTo>
                  <a:lnTo>
                    <a:pt x="6749" y="26067"/>
                  </a:lnTo>
                  <a:lnTo>
                    <a:pt x="6842" y="26253"/>
                  </a:lnTo>
                  <a:lnTo>
                    <a:pt x="6935" y="26438"/>
                  </a:lnTo>
                  <a:lnTo>
                    <a:pt x="7152" y="26717"/>
                  </a:lnTo>
                  <a:lnTo>
                    <a:pt x="7369" y="26965"/>
                  </a:lnTo>
                  <a:lnTo>
                    <a:pt x="7554" y="27119"/>
                  </a:lnTo>
                  <a:lnTo>
                    <a:pt x="7740" y="27243"/>
                  </a:lnTo>
                  <a:lnTo>
                    <a:pt x="7709" y="27460"/>
                  </a:lnTo>
                  <a:lnTo>
                    <a:pt x="7585" y="28017"/>
                  </a:lnTo>
                  <a:lnTo>
                    <a:pt x="7492" y="28389"/>
                  </a:lnTo>
                  <a:lnTo>
                    <a:pt x="7369" y="28791"/>
                  </a:lnTo>
                  <a:lnTo>
                    <a:pt x="7183" y="29225"/>
                  </a:lnTo>
                  <a:lnTo>
                    <a:pt x="6966" y="29689"/>
                  </a:lnTo>
                  <a:lnTo>
                    <a:pt x="6688" y="30153"/>
                  </a:lnTo>
                  <a:lnTo>
                    <a:pt x="6378" y="30587"/>
                  </a:lnTo>
                  <a:lnTo>
                    <a:pt x="6007" y="31020"/>
                  </a:lnTo>
                  <a:lnTo>
                    <a:pt x="5790" y="31206"/>
                  </a:lnTo>
                  <a:lnTo>
                    <a:pt x="5573" y="31392"/>
                  </a:lnTo>
                  <a:lnTo>
                    <a:pt x="5325" y="31577"/>
                  </a:lnTo>
                  <a:lnTo>
                    <a:pt x="5047" y="31732"/>
                  </a:lnTo>
                  <a:lnTo>
                    <a:pt x="4768" y="31856"/>
                  </a:lnTo>
                  <a:lnTo>
                    <a:pt x="4490" y="31980"/>
                  </a:lnTo>
                  <a:lnTo>
                    <a:pt x="4149" y="32104"/>
                  </a:lnTo>
                  <a:lnTo>
                    <a:pt x="3840" y="32165"/>
                  </a:lnTo>
                  <a:lnTo>
                    <a:pt x="3468" y="32227"/>
                  </a:lnTo>
                  <a:lnTo>
                    <a:pt x="3097" y="32258"/>
                  </a:lnTo>
                  <a:lnTo>
                    <a:pt x="2725" y="32258"/>
                  </a:lnTo>
                  <a:lnTo>
                    <a:pt x="1982" y="32227"/>
                  </a:lnTo>
                  <a:lnTo>
                    <a:pt x="1270" y="32135"/>
                  </a:lnTo>
                  <a:lnTo>
                    <a:pt x="620" y="31980"/>
                  </a:lnTo>
                  <a:lnTo>
                    <a:pt x="1" y="31763"/>
                  </a:lnTo>
                  <a:lnTo>
                    <a:pt x="403" y="32104"/>
                  </a:lnTo>
                  <a:lnTo>
                    <a:pt x="837" y="32444"/>
                  </a:lnTo>
                  <a:lnTo>
                    <a:pt x="1301" y="32723"/>
                  </a:lnTo>
                  <a:lnTo>
                    <a:pt x="1858" y="32970"/>
                  </a:lnTo>
                  <a:lnTo>
                    <a:pt x="2415" y="33187"/>
                  </a:lnTo>
                  <a:lnTo>
                    <a:pt x="3066" y="33311"/>
                  </a:lnTo>
                  <a:lnTo>
                    <a:pt x="3716" y="33404"/>
                  </a:lnTo>
                  <a:lnTo>
                    <a:pt x="4428" y="33435"/>
                  </a:lnTo>
                  <a:lnTo>
                    <a:pt x="4830" y="33435"/>
                  </a:lnTo>
                  <a:lnTo>
                    <a:pt x="5202" y="33404"/>
                  </a:lnTo>
                  <a:lnTo>
                    <a:pt x="5542" y="33342"/>
                  </a:lnTo>
                  <a:lnTo>
                    <a:pt x="5883" y="33280"/>
                  </a:lnTo>
                  <a:lnTo>
                    <a:pt x="6192" y="33156"/>
                  </a:lnTo>
                  <a:lnTo>
                    <a:pt x="6502" y="33032"/>
                  </a:lnTo>
                  <a:lnTo>
                    <a:pt x="6780" y="32908"/>
                  </a:lnTo>
                  <a:lnTo>
                    <a:pt x="7028" y="32754"/>
                  </a:lnTo>
                  <a:lnTo>
                    <a:pt x="7276" y="32568"/>
                  </a:lnTo>
                  <a:lnTo>
                    <a:pt x="7523" y="32382"/>
                  </a:lnTo>
                  <a:lnTo>
                    <a:pt x="7709" y="32196"/>
                  </a:lnTo>
                  <a:lnTo>
                    <a:pt x="8112" y="31763"/>
                  </a:lnTo>
                  <a:lnTo>
                    <a:pt x="8421" y="31330"/>
                  </a:lnTo>
                  <a:lnTo>
                    <a:pt x="8700" y="30865"/>
                  </a:lnTo>
                  <a:lnTo>
                    <a:pt x="8917" y="30401"/>
                  </a:lnTo>
                  <a:lnTo>
                    <a:pt x="9071" y="29968"/>
                  </a:lnTo>
                  <a:lnTo>
                    <a:pt x="9226" y="29565"/>
                  </a:lnTo>
                  <a:lnTo>
                    <a:pt x="9319" y="29194"/>
                  </a:lnTo>
                  <a:lnTo>
                    <a:pt x="9443" y="28636"/>
                  </a:lnTo>
                  <a:lnTo>
                    <a:pt x="9474" y="28420"/>
                  </a:lnTo>
                  <a:lnTo>
                    <a:pt x="9288" y="28296"/>
                  </a:lnTo>
                  <a:lnTo>
                    <a:pt x="9102" y="28141"/>
                  </a:lnTo>
                  <a:lnTo>
                    <a:pt x="8917" y="27955"/>
                  </a:lnTo>
                  <a:lnTo>
                    <a:pt x="8700" y="27677"/>
                  </a:lnTo>
                  <a:lnTo>
                    <a:pt x="8514" y="27336"/>
                  </a:lnTo>
                  <a:lnTo>
                    <a:pt x="8452" y="27150"/>
                  </a:lnTo>
                  <a:lnTo>
                    <a:pt x="8390" y="26965"/>
                  </a:lnTo>
                  <a:lnTo>
                    <a:pt x="8359" y="26717"/>
                  </a:lnTo>
                  <a:lnTo>
                    <a:pt x="8359" y="26500"/>
                  </a:lnTo>
                  <a:lnTo>
                    <a:pt x="8359" y="26315"/>
                  </a:lnTo>
                  <a:lnTo>
                    <a:pt x="8545" y="26346"/>
                  </a:lnTo>
                  <a:lnTo>
                    <a:pt x="9102" y="26438"/>
                  </a:lnTo>
                  <a:lnTo>
                    <a:pt x="9938" y="26531"/>
                  </a:lnTo>
                  <a:lnTo>
                    <a:pt x="10433" y="26562"/>
                  </a:lnTo>
                  <a:lnTo>
                    <a:pt x="11672" y="26562"/>
                  </a:lnTo>
                  <a:lnTo>
                    <a:pt x="12415" y="26469"/>
                  </a:lnTo>
                  <a:lnTo>
                    <a:pt x="12817" y="26407"/>
                  </a:lnTo>
                  <a:lnTo>
                    <a:pt x="13189" y="26315"/>
                  </a:lnTo>
                  <a:lnTo>
                    <a:pt x="13529" y="26222"/>
                  </a:lnTo>
                  <a:lnTo>
                    <a:pt x="13901" y="26067"/>
                  </a:lnTo>
                  <a:lnTo>
                    <a:pt x="14303" y="25881"/>
                  </a:lnTo>
                  <a:lnTo>
                    <a:pt x="14675" y="25664"/>
                  </a:lnTo>
                  <a:lnTo>
                    <a:pt x="15015" y="25417"/>
                  </a:lnTo>
                  <a:lnTo>
                    <a:pt x="15325" y="25107"/>
                  </a:lnTo>
                  <a:lnTo>
                    <a:pt x="15603" y="24736"/>
                  </a:lnTo>
                  <a:lnTo>
                    <a:pt x="15851" y="24333"/>
                  </a:lnTo>
                  <a:lnTo>
                    <a:pt x="16037" y="23869"/>
                  </a:lnTo>
                  <a:lnTo>
                    <a:pt x="16161" y="23374"/>
                  </a:lnTo>
                  <a:lnTo>
                    <a:pt x="16222" y="23033"/>
                  </a:lnTo>
                  <a:lnTo>
                    <a:pt x="16346" y="21888"/>
                  </a:lnTo>
                  <a:lnTo>
                    <a:pt x="16439" y="20928"/>
                  </a:lnTo>
                  <a:lnTo>
                    <a:pt x="16470" y="20123"/>
                  </a:lnTo>
                  <a:lnTo>
                    <a:pt x="16470" y="19442"/>
                  </a:lnTo>
                  <a:lnTo>
                    <a:pt x="16470" y="18947"/>
                  </a:lnTo>
                  <a:lnTo>
                    <a:pt x="16439" y="18513"/>
                  </a:lnTo>
                  <a:lnTo>
                    <a:pt x="16408" y="18235"/>
                  </a:lnTo>
                  <a:lnTo>
                    <a:pt x="16346" y="18018"/>
                  </a:lnTo>
                  <a:lnTo>
                    <a:pt x="16315" y="17863"/>
                  </a:lnTo>
                  <a:lnTo>
                    <a:pt x="16253" y="17801"/>
                  </a:lnTo>
                  <a:lnTo>
                    <a:pt x="16222" y="17739"/>
                  </a:lnTo>
                  <a:lnTo>
                    <a:pt x="18451" y="17739"/>
                  </a:lnTo>
                  <a:lnTo>
                    <a:pt x="17894" y="15696"/>
                  </a:lnTo>
                  <a:lnTo>
                    <a:pt x="16687" y="11300"/>
                  </a:lnTo>
                  <a:lnTo>
                    <a:pt x="16099" y="9102"/>
                  </a:lnTo>
                  <a:lnTo>
                    <a:pt x="15634" y="7276"/>
                  </a:lnTo>
                  <a:lnTo>
                    <a:pt x="15510" y="6811"/>
                  </a:lnTo>
                  <a:lnTo>
                    <a:pt x="15479" y="6719"/>
                  </a:lnTo>
                  <a:lnTo>
                    <a:pt x="15479" y="6688"/>
                  </a:lnTo>
                  <a:lnTo>
                    <a:pt x="15479" y="6657"/>
                  </a:lnTo>
                  <a:lnTo>
                    <a:pt x="15448" y="6595"/>
                  </a:lnTo>
                  <a:lnTo>
                    <a:pt x="15263" y="6038"/>
                  </a:lnTo>
                  <a:lnTo>
                    <a:pt x="15046" y="5511"/>
                  </a:lnTo>
                  <a:lnTo>
                    <a:pt x="14829" y="4985"/>
                  </a:lnTo>
                  <a:lnTo>
                    <a:pt x="14582" y="4490"/>
                  </a:lnTo>
                  <a:lnTo>
                    <a:pt x="14303" y="3994"/>
                  </a:lnTo>
                  <a:lnTo>
                    <a:pt x="14024" y="3530"/>
                  </a:lnTo>
                  <a:lnTo>
                    <a:pt x="13715" y="3066"/>
                  </a:lnTo>
                  <a:lnTo>
                    <a:pt x="13374" y="2663"/>
                  </a:lnTo>
                  <a:lnTo>
                    <a:pt x="13034" y="2261"/>
                  </a:lnTo>
                  <a:lnTo>
                    <a:pt x="12662" y="1858"/>
                  </a:lnTo>
                  <a:lnTo>
                    <a:pt x="12291" y="1487"/>
                  </a:lnTo>
                  <a:lnTo>
                    <a:pt x="11888" y="1146"/>
                  </a:lnTo>
                  <a:lnTo>
                    <a:pt x="11486" y="837"/>
                  </a:lnTo>
                  <a:lnTo>
                    <a:pt x="11053" y="527"/>
                  </a:lnTo>
                  <a:lnTo>
                    <a:pt x="10619" y="248"/>
                  </a:lnTo>
                  <a:lnTo>
                    <a:pt x="10186" y="1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42;p40">
              <a:extLst>
                <a:ext uri="{FF2B5EF4-FFF2-40B4-BE49-F238E27FC236}">
                  <a16:creationId xmlns:a16="http://schemas.microsoft.com/office/drawing/2014/main" id="{4B9E8DCA-5DBC-880F-F3EB-0C849F4884CA}"/>
                </a:ext>
              </a:extLst>
            </p:cNvPr>
            <p:cNvSpPr/>
            <p:nvPr/>
          </p:nvSpPr>
          <p:spPr>
            <a:xfrm>
              <a:off x="1479875" y="1732727"/>
              <a:ext cx="370793" cy="671876"/>
            </a:xfrm>
            <a:custGeom>
              <a:avLst/>
              <a:gdLst/>
              <a:ahLst/>
              <a:cxnLst/>
              <a:rect l="l" t="t" r="r" b="b"/>
              <a:pathLst>
                <a:path w="18452" h="33435" fill="none" extrusionOk="0">
                  <a:moveTo>
                    <a:pt x="10186" y="1"/>
                  </a:moveTo>
                  <a:lnTo>
                    <a:pt x="10186" y="1"/>
                  </a:lnTo>
                  <a:lnTo>
                    <a:pt x="10836" y="589"/>
                  </a:lnTo>
                  <a:lnTo>
                    <a:pt x="11424" y="1208"/>
                  </a:lnTo>
                  <a:lnTo>
                    <a:pt x="11981" y="1920"/>
                  </a:lnTo>
                  <a:lnTo>
                    <a:pt x="12477" y="2663"/>
                  </a:lnTo>
                  <a:lnTo>
                    <a:pt x="12910" y="3437"/>
                  </a:lnTo>
                  <a:lnTo>
                    <a:pt x="13312" y="4273"/>
                  </a:lnTo>
                  <a:lnTo>
                    <a:pt x="13467" y="4737"/>
                  </a:lnTo>
                  <a:lnTo>
                    <a:pt x="13653" y="5171"/>
                  </a:lnTo>
                  <a:lnTo>
                    <a:pt x="13777" y="5635"/>
                  </a:lnTo>
                  <a:lnTo>
                    <a:pt x="13901" y="6099"/>
                  </a:lnTo>
                  <a:lnTo>
                    <a:pt x="13901" y="6099"/>
                  </a:lnTo>
                  <a:lnTo>
                    <a:pt x="14644" y="9009"/>
                  </a:lnTo>
                  <a:lnTo>
                    <a:pt x="15603" y="12477"/>
                  </a:lnTo>
                  <a:lnTo>
                    <a:pt x="16718" y="16563"/>
                  </a:lnTo>
                  <a:lnTo>
                    <a:pt x="14489" y="16563"/>
                  </a:lnTo>
                  <a:lnTo>
                    <a:pt x="14489" y="16563"/>
                  </a:lnTo>
                  <a:lnTo>
                    <a:pt x="14520" y="16594"/>
                  </a:lnTo>
                  <a:lnTo>
                    <a:pt x="14582" y="16687"/>
                  </a:lnTo>
                  <a:lnTo>
                    <a:pt x="14644" y="16934"/>
                  </a:lnTo>
                  <a:lnTo>
                    <a:pt x="14706" y="17368"/>
                  </a:lnTo>
                  <a:lnTo>
                    <a:pt x="14736" y="18018"/>
                  </a:lnTo>
                  <a:lnTo>
                    <a:pt x="14736" y="18947"/>
                  </a:lnTo>
                  <a:lnTo>
                    <a:pt x="14675" y="20216"/>
                  </a:lnTo>
                  <a:lnTo>
                    <a:pt x="14489" y="21857"/>
                  </a:lnTo>
                  <a:lnTo>
                    <a:pt x="14489" y="21857"/>
                  </a:lnTo>
                  <a:lnTo>
                    <a:pt x="14396" y="22383"/>
                  </a:lnTo>
                  <a:lnTo>
                    <a:pt x="14241" y="22847"/>
                  </a:lnTo>
                  <a:lnTo>
                    <a:pt x="14055" y="23281"/>
                  </a:lnTo>
                  <a:lnTo>
                    <a:pt x="13839" y="23652"/>
                  </a:lnTo>
                  <a:lnTo>
                    <a:pt x="13560" y="23993"/>
                  </a:lnTo>
                  <a:lnTo>
                    <a:pt x="13251" y="24271"/>
                  </a:lnTo>
                  <a:lnTo>
                    <a:pt x="12910" y="24519"/>
                  </a:lnTo>
                  <a:lnTo>
                    <a:pt x="12539" y="24736"/>
                  </a:lnTo>
                  <a:lnTo>
                    <a:pt x="12136" y="24921"/>
                  </a:lnTo>
                  <a:lnTo>
                    <a:pt x="11734" y="25045"/>
                  </a:lnTo>
                  <a:lnTo>
                    <a:pt x="11331" y="25169"/>
                  </a:lnTo>
                  <a:lnTo>
                    <a:pt x="10898" y="25262"/>
                  </a:lnTo>
                  <a:lnTo>
                    <a:pt x="10495" y="25324"/>
                  </a:lnTo>
                  <a:lnTo>
                    <a:pt x="10062" y="25355"/>
                  </a:lnTo>
                  <a:lnTo>
                    <a:pt x="9226" y="25386"/>
                  </a:lnTo>
                  <a:lnTo>
                    <a:pt x="9226" y="25386"/>
                  </a:lnTo>
                  <a:lnTo>
                    <a:pt x="8700" y="25386"/>
                  </a:lnTo>
                  <a:lnTo>
                    <a:pt x="8204" y="25355"/>
                  </a:lnTo>
                  <a:lnTo>
                    <a:pt x="7400" y="25262"/>
                  </a:lnTo>
                  <a:lnTo>
                    <a:pt x="6842" y="25169"/>
                  </a:lnTo>
                  <a:lnTo>
                    <a:pt x="6626" y="25138"/>
                  </a:lnTo>
                  <a:lnTo>
                    <a:pt x="6626" y="25138"/>
                  </a:lnTo>
                  <a:lnTo>
                    <a:pt x="6626" y="25386"/>
                  </a:lnTo>
                  <a:lnTo>
                    <a:pt x="6626" y="25633"/>
                  </a:lnTo>
                  <a:lnTo>
                    <a:pt x="6688" y="25850"/>
                  </a:lnTo>
                  <a:lnTo>
                    <a:pt x="6749" y="26067"/>
                  </a:lnTo>
                  <a:lnTo>
                    <a:pt x="6842" y="26253"/>
                  </a:lnTo>
                  <a:lnTo>
                    <a:pt x="6935" y="26438"/>
                  </a:lnTo>
                  <a:lnTo>
                    <a:pt x="7152" y="26717"/>
                  </a:lnTo>
                  <a:lnTo>
                    <a:pt x="7369" y="26965"/>
                  </a:lnTo>
                  <a:lnTo>
                    <a:pt x="7554" y="27119"/>
                  </a:lnTo>
                  <a:lnTo>
                    <a:pt x="7740" y="27243"/>
                  </a:lnTo>
                  <a:lnTo>
                    <a:pt x="7740" y="27243"/>
                  </a:lnTo>
                  <a:lnTo>
                    <a:pt x="7709" y="27460"/>
                  </a:lnTo>
                  <a:lnTo>
                    <a:pt x="7585" y="28017"/>
                  </a:lnTo>
                  <a:lnTo>
                    <a:pt x="7492" y="28389"/>
                  </a:lnTo>
                  <a:lnTo>
                    <a:pt x="7369" y="28791"/>
                  </a:lnTo>
                  <a:lnTo>
                    <a:pt x="7183" y="29225"/>
                  </a:lnTo>
                  <a:lnTo>
                    <a:pt x="6966" y="29689"/>
                  </a:lnTo>
                  <a:lnTo>
                    <a:pt x="6688" y="30153"/>
                  </a:lnTo>
                  <a:lnTo>
                    <a:pt x="6378" y="30587"/>
                  </a:lnTo>
                  <a:lnTo>
                    <a:pt x="6007" y="31020"/>
                  </a:lnTo>
                  <a:lnTo>
                    <a:pt x="5790" y="31206"/>
                  </a:lnTo>
                  <a:lnTo>
                    <a:pt x="5573" y="31392"/>
                  </a:lnTo>
                  <a:lnTo>
                    <a:pt x="5325" y="31577"/>
                  </a:lnTo>
                  <a:lnTo>
                    <a:pt x="5047" y="31732"/>
                  </a:lnTo>
                  <a:lnTo>
                    <a:pt x="4768" y="31856"/>
                  </a:lnTo>
                  <a:lnTo>
                    <a:pt x="4490" y="31980"/>
                  </a:lnTo>
                  <a:lnTo>
                    <a:pt x="4149" y="32104"/>
                  </a:lnTo>
                  <a:lnTo>
                    <a:pt x="3840" y="32165"/>
                  </a:lnTo>
                  <a:lnTo>
                    <a:pt x="3468" y="32227"/>
                  </a:lnTo>
                  <a:lnTo>
                    <a:pt x="3097" y="32258"/>
                  </a:lnTo>
                  <a:lnTo>
                    <a:pt x="3097" y="32258"/>
                  </a:lnTo>
                  <a:lnTo>
                    <a:pt x="2725" y="32258"/>
                  </a:lnTo>
                  <a:lnTo>
                    <a:pt x="2725" y="32258"/>
                  </a:lnTo>
                  <a:lnTo>
                    <a:pt x="1982" y="32227"/>
                  </a:lnTo>
                  <a:lnTo>
                    <a:pt x="1270" y="32135"/>
                  </a:lnTo>
                  <a:lnTo>
                    <a:pt x="620" y="31980"/>
                  </a:lnTo>
                  <a:lnTo>
                    <a:pt x="1" y="31763"/>
                  </a:lnTo>
                  <a:lnTo>
                    <a:pt x="1" y="31763"/>
                  </a:lnTo>
                  <a:lnTo>
                    <a:pt x="403" y="32104"/>
                  </a:lnTo>
                  <a:lnTo>
                    <a:pt x="837" y="32444"/>
                  </a:lnTo>
                  <a:lnTo>
                    <a:pt x="1301" y="32723"/>
                  </a:lnTo>
                  <a:lnTo>
                    <a:pt x="1858" y="32970"/>
                  </a:lnTo>
                  <a:lnTo>
                    <a:pt x="2415" y="33187"/>
                  </a:lnTo>
                  <a:lnTo>
                    <a:pt x="3066" y="33311"/>
                  </a:lnTo>
                  <a:lnTo>
                    <a:pt x="3716" y="33404"/>
                  </a:lnTo>
                  <a:lnTo>
                    <a:pt x="4428" y="33435"/>
                  </a:lnTo>
                  <a:lnTo>
                    <a:pt x="4428" y="33435"/>
                  </a:lnTo>
                  <a:lnTo>
                    <a:pt x="4830" y="33435"/>
                  </a:lnTo>
                  <a:lnTo>
                    <a:pt x="4830" y="33435"/>
                  </a:lnTo>
                  <a:lnTo>
                    <a:pt x="5202" y="33404"/>
                  </a:lnTo>
                  <a:lnTo>
                    <a:pt x="5542" y="33342"/>
                  </a:lnTo>
                  <a:lnTo>
                    <a:pt x="5883" y="33280"/>
                  </a:lnTo>
                  <a:lnTo>
                    <a:pt x="6192" y="33156"/>
                  </a:lnTo>
                  <a:lnTo>
                    <a:pt x="6502" y="33032"/>
                  </a:lnTo>
                  <a:lnTo>
                    <a:pt x="6780" y="32908"/>
                  </a:lnTo>
                  <a:lnTo>
                    <a:pt x="7028" y="32754"/>
                  </a:lnTo>
                  <a:lnTo>
                    <a:pt x="7276" y="32568"/>
                  </a:lnTo>
                  <a:lnTo>
                    <a:pt x="7523" y="32382"/>
                  </a:lnTo>
                  <a:lnTo>
                    <a:pt x="7709" y="32196"/>
                  </a:lnTo>
                  <a:lnTo>
                    <a:pt x="8112" y="31763"/>
                  </a:lnTo>
                  <a:lnTo>
                    <a:pt x="8421" y="31330"/>
                  </a:lnTo>
                  <a:lnTo>
                    <a:pt x="8700" y="30865"/>
                  </a:lnTo>
                  <a:lnTo>
                    <a:pt x="8917" y="30401"/>
                  </a:lnTo>
                  <a:lnTo>
                    <a:pt x="9071" y="29968"/>
                  </a:lnTo>
                  <a:lnTo>
                    <a:pt x="9226" y="29565"/>
                  </a:lnTo>
                  <a:lnTo>
                    <a:pt x="9319" y="29194"/>
                  </a:lnTo>
                  <a:lnTo>
                    <a:pt x="9443" y="28636"/>
                  </a:lnTo>
                  <a:lnTo>
                    <a:pt x="9474" y="28420"/>
                  </a:lnTo>
                  <a:lnTo>
                    <a:pt x="9474" y="28420"/>
                  </a:lnTo>
                  <a:lnTo>
                    <a:pt x="9288" y="28296"/>
                  </a:lnTo>
                  <a:lnTo>
                    <a:pt x="9102" y="28141"/>
                  </a:lnTo>
                  <a:lnTo>
                    <a:pt x="8917" y="27955"/>
                  </a:lnTo>
                  <a:lnTo>
                    <a:pt x="8700" y="27677"/>
                  </a:lnTo>
                  <a:lnTo>
                    <a:pt x="8514" y="27336"/>
                  </a:lnTo>
                  <a:lnTo>
                    <a:pt x="8452" y="27150"/>
                  </a:lnTo>
                  <a:lnTo>
                    <a:pt x="8390" y="26965"/>
                  </a:lnTo>
                  <a:lnTo>
                    <a:pt x="8359" y="26717"/>
                  </a:lnTo>
                  <a:lnTo>
                    <a:pt x="8359" y="26500"/>
                  </a:lnTo>
                  <a:lnTo>
                    <a:pt x="8359" y="26500"/>
                  </a:lnTo>
                  <a:lnTo>
                    <a:pt x="8359" y="26315"/>
                  </a:lnTo>
                  <a:lnTo>
                    <a:pt x="8359" y="26315"/>
                  </a:lnTo>
                  <a:lnTo>
                    <a:pt x="8545" y="26346"/>
                  </a:lnTo>
                  <a:lnTo>
                    <a:pt x="9102" y="26438"/>
                  </a:lnTo>
                  <a:lnTo>
                    <a:pt x="9938" y="26531"/>
                  </a:lnTo>
                  <a:lnTo>
                    <a:pt x="10433" y="26562"/>
                  </a:lnTo>
                  <a:lnTo>
                    <a:pt x="10960" y="26562"/>
                  </a:lnTo>
                  <a:lnTo>
                    <a:pt x="10960" y="26562"/>
                  </a:lnTo>
                  <a:lnTo>
                    <a:pt x="11672" y="26562"/>
                  </a:lnTo>
                  <a:lnTo>
                    <a:pt x="12415" y="26469"/>
                  </a:lnTo>
                  <a:lnTo>
                    <a:pt x="12817" y="26407"/>
                  </a:lnTo>
                  <a:lnTo>
                    <a:pt x="13189" y="26315"/>
                  </a:lnTo>
                  <a:lnTo>
                    <a:pt x="13529" y="26222"/>
                  </a:lnTo>
                  <a:lnTo>
                    <a:pt x="13901" y="26067"/>
                  </a:lnTo>
                  <a:lnTo>
                    <a:pt x="13901" y="26067"/>
                  </a:lnTo>
                  <a:lnTo>
                    <a:pt x="14303" y="25881"/>
                  </a:lnTo>
                  <a:lnTo>
                    <a:pt x="14675" y="25664"/>
                  </a:lnTo>
                  <a:lnTo>
                    <a:pt x="15015" y="25417"/>
                  </a:lnTo>
                  <a:lnTo>
                    <a:pt x="15325" y="25107"/>
                  </a:lnTo>
                  <a:lnTo>
                    <a:pt x="15603" y="24736"/>
                  </a:lnTo>
                  <a:lnTo>
                    <a:pt x="15851" y="24333"/>
                  </a:lnTo>
                  <a:lnTo>
                    <a:pt x="16037" y="23869"/>
                  </a:lnTo>
                  <a:lnTo>
                    <a:pt x="16161" y="23374"/>
                  </a:lnTo>
                  <a:lnTo>
                    <a:pt x="16161" y="23374"/>
                  </a:lnTo>
                  <a:lnTo>
                    <a:pt x="16222" y="23033"/>
                  </a:lnTo>
                  <a:lnTo>
                    <a:pt x="16222" y="23033"/>
                  </a:lnTo>
                  <a:lnTo>
                    <a:pt x="16346" y="21888"/>
                  </a:lnTo>
                  <a:lnTo>
                    <a:pt x="16439" y="20928"/>
                  </a:lnTo>
                  <a:lnTo>
                    <a:pt x="16470" y="20123"/>
                  </a:lnTo>
                  <a:lnTo>
                    <a:pt x="16470" y="19442"/>
                  </a:lnTo>
                  <a:lnTo>
                    <a:pt x="16470" y="19442"/>
                  </a:lnTo>
                  <a:lnTo>
                    <a:pt x="16470" y="18947"/>
                  </a:lnTo>
                  <a:lnTo>
                    <a:pt x="16439" y="18513"/>
                  </a:lnTo>
                  <a:lnTo>
                    <a:pt x="16408" y="18235"/>
                  </a:lnTo>
                  <a:lnTo>
                    <a:pt x="16346" y="18018"/>
                  </a:lnTo>
                  <a:lnTo>
                    <a:pt x="16315" y="17863"/>
                  </a:lnTo>
                  <a:lnTo>
                    <a:pt x="16253" y="17801"/>
                  </a:lnTo>
                  <a:lnTo>
                    <a:pt x="16222" y="17739"/>
                  </a:lnTo>
                  <a:lnTo>
                    <a:pt x="16222" y="17739"/>
                  </a:lnTo>
                  <a:lnTo>
                    <a:pt x="16222" y="17739"/>
                  </a:lnTo>
                  <a:lnTo>
                    <a:pt x="18451" y="17739"/>
                  </a:lnTo>
                  <a:lnTo>
                    <a:pt x="18451" y="17739"/>
                  </a:lnTo>
                  <a:lnTo>
                    <a:pt x="17894" y="15696"/>
                  </a:lnTo>
                  <a:lnTo>
                    <a:pt x="16687" y="11300"/>
                  </a:lnTo>
                  <a:lnTo>
                    <a:pt x="16687" y="11300"/>
                  </a:lnTo>
                  <a:lnTo>
                    <a:pt x="16099" y="9102"/>
                  </a:lnTo>
                  <a:lnTo>
                    <a:pt x="15634" y="7276"/>
                  </a:lnTo>
                  <a:lnTo>
                    <a:pt x="15634" y="7276"/>
                  </a:lnTo>
                  <a:lnTo>
                    <a:pt x="15510" y="6811"/>
                  </a:lnTo>
                  <a:lnTo>
                    <a:pt x="15510" y="6811"/>
                  </a:lnTo>
                  <a:lnTo>
                    <a:pt x="15510" y="6811"/>
                  </a:lnTo>
                  <a:lnTo>
                    <a:pt x="15479" y="6719"/>
                  </a:lnTo>
                  <a:lnTo>
                    <a:pt x="15479" y="6719"/>
                  </a:lnTo>
                  <a:lnTo>
                    <a:pt x="15479" y="6719"/>
                  </a:lnTo>
                  <a:lnTo>
                    <a:pt x="15479" y="6719"/>
                  </a:lnTo>
                  <a:lnTo>
                    <a:pt x="15479" y="6688"/>
                  </a:lnTo>
                  <a:lnTo>
                    <a:pt x="15479" y="6688"/>
                  </a:lnTo>
                  <a:lnTo>
                    <a:pt x="15479" y="6688"/>
                  </a:lnTo>
                  <a:lnTo>
                    <a:pt x="15479" y="6688"/>
                  </a:lnTo>
                  <a:lnTo>
                    <a:pt x="15479" y="6657"/>
                  </a:lnTo>
                  <a:lnTo>
                    <a:pt x="15479" y="6657"/>
                  </a:lnTo>
                  <a:lnTo>
                    <a:pt x="15448" y="6595"/>
                  </a:lnTo>
                  <a:lnTo>
                    <a:pt x="15448" y="6595"/>
                  </a:lnTo>
                  <a:lnTo>
                    <a:pt x="15448" y="6595"/>
                  </a:lnTo>
                  <a:lnTo>
                    <a:pt x="15448" y="6595"/>
                  </a:lnTo>
                  <a:lnTo>
                    <a:pt x="15263" y="6038"/>
                  </a:lnTo>
                  <a:lnTo>
                    <a:pt x="15046" y="5511"/>
                  </a:lnTo>
                  <a:lnTo>
                    <a:pt x="14829" y="4985"/>
                  </a:lnTo>
                  <a:lnTo>
                    <a:pt x="14582" y="4490"/>
                  </a:lnTo>
                  <a:lnTo>
                    <a:pt x="14303" y="3994"/>
                  </a:lnTo>
                  <a:lnTo>
                    <a:pt x="14024" y="3530"/>
                  </a:lnTo>
                  <a:lnTo>
                    <a:pt x="13715" y="3066"/>
                  </a:lnTo>
                  <a:lnTo>
                    <a:pt x="13374" y="2663"/>
                  </a:lnTo>
                  <a:lnTo>
                    <a:pt x="13034" y="2261"/>
                  </a:lnTo>
                  <a:lnTo>
                    <a:pt x="12662" y="1858"/>
                  </a:lnTo>
                  <a:lnTo>
                    <a:pt x="12291" y="1487"/>
                  </a:lnTo>
                  <a:lnTo>
                    <a:pt x="11888" y="1146"/>
                  </a:lnTo>
                  <a:lnTo>
                    <a:pt x="11486" y="837"/>
                  </a:lnTo>
                  <a:lnTo>
                    <a:pt x="11053" y="527"/>
                  </a:lnTo>
                  <a:lnTo>
                    <a:pt x="10619" y="248"/>
                  </a:lnTo>
                  <a:lnTo>
                    <a:pt x="10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43;p40">
              <a:extLst>
                <a:ext uri="{FF2B5EF4-FFF2-40B4-BE49-F238E27FC236}">
                  <a16:creationId xmlns:a16="http://schemas.microsoft.com/office/drawing/2014/main" id="{818160FD-F796-DABF-D198-5655921B7197}"/>
                </a:ext>
              </a:extLst>
            </p:cNvPr>
            <p:cNvSpPr/>
            <p:nvPr/>
          </p:nvSpPr>
          <p:spPr>
            <a:xfrm>
              <a:off x="1339913" y="1685464"/>
              <a:ext cx="463471" cy="451655"/>
            </a:xfrm>
            <a:custGeom>
              <a:avLst/>
              <a:gdLst/>
              <a:ahLst/>
              <a:cxnLst/>
              <a:rect l="l" t="t" r="r" b="b"/>
              <a:pathLst>
                <a:path w="23064" h="22476" extrusionOk="0">
                  <a:moveTo>
                    <a:pt x="12476" y="0"/>
                  </a:moveTo>
                  <a:lnTo>
                    <a:pt x="11640" y="62"/>
                  </a:lnTo>
                  <a:lnTo>
                    <a:pt x="10774" y="155"/>
                  </a:lnTo>
                  <a:lnTo>
                    <a:pt x="9876" y="310"/>
                  </a:lnTo>
                  <a:lnTo>
                    <a:pt x="8916" y="526"/>
                  </a:lnTo>
                  <a:lnTo>
                    <a:pt x="7956" y="836"/>
                  </a:lnTo>
                  <a:lnTo>
                    <a:pt x="6966" y="1176"/>
                  </a:lnTo>
                  <a:lnTo>
                    <a:pt x="6501" y="1393"/>
                  </a:lnTo>
                  <a:lnTo>
                    <a:pt x="6006" y="1610"/>
                  </a:lnTo>
                  <a:lnTo>
                    <a:pt x="5573" y="1858"/>
                  </a:lnTo>
                  <a:lnTo>
                    <a:pt x="5139" y="2105"/>
                  </a:lnTo>
                  <a:lnTo>
                    <a:pt x="4737" y="2384"/>
                  </a:lnTo>
                  <a:lnTo>
                    <a:pt x="4334" y="2662"/>
                  </a:lnTo>
                  <a:lnTo>
                    <a:pt x="3963" y="2941"/>
                  </a:lnTo>
                  <a:lnTo>
                    <a:pt x="3591" y="3251"/>
                  </a:lnTo>
                  <a:lnTo>
                    <a:pt x="3282" y="3560"/>
                  </a:lnTo>
                  <a:lnTo>
                    <a:pt x="2941" y="3870"/>
                  </a:lnTo>
                  <a:lnTo>
                    <a:pt x="2663" y="4210"/>
                  </a:lnTo>
                  <a:lnTo>
                    <a:pt x="2353" y="4551"/>
                  </a:lnTo>
                  <a:lnTo>
                    <a:pt x="2106" y="4891"/>
                  </a:lnTo>
                  <a:lnTo>
                    <a:pt x="1858" y="5263"/>
                  </a:lnTo>
                  <a:lnTo>
                    <a:pt x="1393" y="6006"/>
                  </a:lnTo>
                  <a:lnTo>
                    <a:pt x="1022" y="6780"/>
                  </a:lnTo>
                  <a:lnTo>
                    <a:pt x="712" y="7585"/>
                  </a:lnTo>
                  <a:lnTo>
                    <a:pt x="434" y="8390"/>
                  </a:lnTo>
                  <a:lnTo>
                    <a:pt x="248" y="9225"/>
                  </a:lnTo>
                  <a:lnTo>
                    <a:pt x="124" y="10061"/>
                  </a:lnTo>
                  <a:lnTo>
                    <a:pt x="31" y="10897"/>
                  </a:lnTo>
                  <a:lnTo>
                    <a:pt x="0" y="11764"/>
                  </a:lnTo>
                  <a:lnTo>
                    <a:pt x="0" y="12600"/>
                  </a:lnTo>
                  <a:lnTo>
                    <a:pt x="93" y="13436"/>
                  </a:lnTo>
                  <a:lnTo>
                    <a:pt x="186" y="14271"/>
                  </a:lnTo>
                  <a:lnTo>
                    <a:pt x="341" y="15107"/>
                  </a:lnTo>
                  <a:lnTo>
                    <a:pt x="558" y="15881"/>
                  </a:lnTo>
                  <a:lnTo>
                    <a:pt x="805" y="16655"/>
                  </a:lnTo>
                  <a:lnTo>
                    <a:pt x="1084" y="17429"/>
                  </a:lnTo>
                  <a:lnTo>
                    <a:pt x="1393" y="18141"/>
                  </a:lnTo>
                  <a:lnTo>
                    <a:pt x="1765" y="18822"/>
                  </a:lnTo>
                  <a:lnTo>
                    <a:pt x="2136" y="19472"/>
                  </a:lnTo>
                  <a:lnTo>
                    <a:pt x="2570" y="20060"/>
                  </a:lnTo>
                  <a:lnTo>
                    <a:pt x="3003" y="20618"/>
                  </a:lnTo>
                  <a:lnTo>
                    <a:pt x="3499" y="21113"/>
                  </a:lnTo>
                  <a:lnTo>
                    <a:pt x="3994" y="21546"/>
                  </a:lnTo>
                  <a:lnTo>
                    <a:pt x="4520" y="21918"/>
                  </a:lnTo>
                  <a:lnTo>
                    <a:pt x="5046" y="22258"/>
                  </a:lnTo>
                  <a:lnTo>
                    <a:pt x="5604" y="22475"/>
                  </a:lnTo>
                  <a:lnTo>
                    <a:pt x="5820" y="22382"/>
                  </a:lnTo>
                  <a:lnTo>
                    <a:pt x="6316" y="22104"/>
                  </a:lnTo>
                  <a:lnTo>
                    <a:pt x="6656" y="21856"/>
                  </a:lnTo>
                  <a:lnTo>
                    <a:pt x="7028" y="21577"/>
                  </a:lnTo>
                  <a:lnTo>
                    <a:pt x="7430" y="21237"/>
                  </a:lnTo>
                  <a:lnTo>
                    <a:pt x="7833" y="20865"/>
                  </a:lnTo>
                  <a:lnTo>
                    <a:pt x="8204" y="20432"/>
                  </a:lnTo>
                  <a:lnTo>
                    <a:pt x="8576" y="19937"/>
                  </a:lnTo>
                  <a:lnTo>
                    <a:pt x="8885" y="19379"/>
                  </a:lnTo>
                  <a:lnTo>
                    <a:pt x="9009" y="19101"/>
                  </a:lnTo>
                  <a:lnTo>
                    <a:pt x="9133" y="18791"/>
                  </a:lnTo>
                  <a:lnTo>
                    <a:pt x="9257" y="18451"/>
                  </a:lnTo>
                  <a:lnTo>
                    <a:pt x="9350" y="18110"/>
                  </a:lnTo>
                  <a:lnTo>
                    <a:pt x="9411" y="17770"/>
                  </a:lnTo>
                  <a:lnTo>
                    <a:pt x="9442" y="17398"/>
                  </a:lnTo>
                  <a:lnTo>
                    <a:pt x="9442" y="17027"/>
                  </a:lnTo>
                  <a:lnTo>
                    <a:pt x="9442" y="16624"/>
                  </a:lnTo>
                  <a:lnTo>
                    <a:pt x="9411" y="16222"/>
                  </a:lnTo>
                  <a:lnTo>
                    <a:pt x="9319" y="15788"/>
                  </a:lnTo>
                  <a:lnTo>
                    <a:pt x="9195" y="15014"/>
                  </a:lnTo>
                  <a:lnTo>
                    <a:pt x="9164" y="14674"/>
                  </a:lnTo>
                  <a:lnTo>
                    <a:pt x="9164" y="14395"/>
                  </a:lnTo>
                  <a:lnTo>
                    <a:pt x="9195" y="14117"/>
                  </a:lnTo>
                  <a:lnTo>
                    <a:pt x="9226" y="13900"/>
                  </a:lnTo>
                  <a:lnTo>
                    <a:pt x="9288" y="13683"/>
                  </a:lnTo>
                  <a:lnTo>
                    <a:pt x="9350" y="13528"/>
                  </a:lnTo>
                  <a:lnTo>
                    <a:pt x="9411" y="13374"/>
                  </a:lnTo>
                  <a:lnTo>
                    <a:pt x="9535" y="13281"/>
                  </a:lnTo>
                  <a:lnTo>
                    <a:pt x="9628" y="13188"/>
                  </a:lnTo>
                  <a:lnTo>
                    <a:pt x="9752" y="13095"/>
                  </a:lnTo>
                  <a:lnTo>
                    <a:pt x="9907" y="13064"/>
                  </a:lnTo>
                  <a:lnTo>
                    <a:pt x="10031" y="13033"/>
                  </a:lnTo>
                  <a:lnTo>
                    <a:pt x="10340" y="13002"/>
                  </a:lnTo>
                  <a:lnTo>
                    <a:pt x="10681" y="13064"/>
                  </a:lnTo>
                  <a:lnTo>
                    <a:pt x="11021" y="13157"/>
                  </a:lnTo>
                  <a:lnTo>
                    <a:pt x="11362" y="13250"/>
                  </a:lnTo>
                  <a:lnTo>
                    <a:pt x="11671" y="13405"/>
                  </a:lnTo>
                  <a:lnTo>
                    <a:pt x="12260" y="13652"/>
                  </a:lnTo>
                  <a:lnTo>
                    <a:pt x="12693" y="13838"/>
                  </a:lnTo>
                  <a:lnTo>
                    <a:pt x="12662" y="13683"/>
                  </a:lnTo>
                  <a:lnTo>
                    <a:pt x="12662" y="13281"/>
                  </a:lnTo>
                  <a:lnTo>
                    <a:pt x="12662" y="12662"/>
                  </a:lnTo>
                  <a:lnTo>
                    <a:pt x="12724" y="12321"/>
                  </a:lnTo>
                  <a:lnTo>
                    <a:pt x="12755" y="11950"/>
                  </a:lnTo>
                  <a:lnTo>
                    <a:pt x="12848" y="11547"/>
                  </a:lnTo>
                  <a:lnTo>
                    <a:pt x="12972" y="11145"/>
                  </a:lnTo>
                  <a:lnTo>
                    <a:pt x="13095" y="10711"/>
                  </a:lnTo>
                  <a:lnTo>
                    <a:pt x="13281" y="10309"/>
                  </a:lnTo>
                  <a:lnTo>
                    <a:pt x="13529" y="9937"/>
                  </a:lnTo>
                  <a:lnTo>
                    <a:pt x="13807" y="9566"/>
                  </a:lnTo>
                  <a:lnTo>
                    <a:pt x="14148" y="9194"/>
                  </a:lnTo>
                  <a:lnTo>
                    <a:pt x="14519" y="8916"/>
                  </a:lnTo>
                  <a:lnTo>
                    <a:pt x="14736" y="8761"/>
                  </a:lnTo>
                  <a:lnTo>
                    <a:pt x="14984" y="8637"/>
                  </a:lnTo>
                  <a:lnTo>
                    <a:pt x="15510" y="8451"/>
                  </a:lnTo>
                  <a:lnTo>
                    <a:pt x="16098" y="8266"/>
                  </a:lnTo>
                  <a:lnTo>
                    <a:pt x="16717" y="8142"/>
                  </a:lnTo>
                  <a:lnTo>
                    <a:pt x="17367" y="8080"/>
                  </a:lnTo>
                  <a:lnTo>
                    <a:pt x="18018" y="7987"/>
                  </a:lnTo>
                  <a:lnTo>
                    <a:pt x="19380" y="7894"/>
                  </a:lnTo>
                  <a:lnTo>
                    <a:pt x="20649" y="7801"/>
                  </a:lnTo>
                  <a:lnTo>
                    <a:pt x="21237" y="7739"/>
                  </a:lnTo>
                  <a:lnTo>
                    <a:pt x="21732" y="7677"/>
                  </a:lnTo>
                  <a:lnTo>
                    <a:pt x="22197" y="7554"/>
                  </a:lnTo>
                  <a:lnTo>
                    <a:pt x="22568" y="7430"/>
                  </a:lnTo>
                  <a:lnTo>
                    <a:pt x="22723" y="7337"/>
                  </a:lnTo>
                  <a:lnTo>
                    <a:pt x="22847" y="7213"/>
                  </a:lnTo>
                  <a:lnTo>
                    <a:pt x="22940" y="7120"/>
                  </a:lnTo>
                  <a:lnTo>
                    <a:pt x="23033" y="6996"/>
                  </a:lnTo>
                  <a:lnTo>
                    <a:pt x="23064" y="6842"/>
                  </a:lnTo>
                  <a:lnTo>
                    <a:pt x="23064" y="6656"/>
                  </a:lnTo>
                  <a:lnTo>
                    <a:pt x="23033" y="6408"/>
                  </a:lnTo>
                  <a:lnTo>
                    <a:pt x="22971" y="6161"/>
                  </a:lnTo>
                  <a:lnTo>
                    <a:pt x="22847" y="5882"/>
                  </a:lnTo>
                  <a:lnTo>
                    <a:pt x="22692" y="5572"/>
                  </a:lnTo>
                  <a:lnTo>
                    <a:pt x="22506" y="5232"/>
                  </a:lnTo>
                  <a:lnTo>
                    <a:pt x="22290" y="4891"/>
                  </a:lnTo>
                  <a:lnTo>
                    <a:pt x="22042" y="4520"/>
                  </a:lnTo>
                  <a:lnTo>
                    <a:pt x="21732" y="4148"/>
                  </a:lnTo>
                  <a:lnTo>
                    <a:pt x="21423" y="3777"/>
                  </a:lnTo>
                  <a:lnTo>
                    <a:pt x="21051" y="3405"/>
                  </a:lnTo>
                  <a:lnTo>
                    <a:pt x="20649" y="3034"/>
                  </a:lnTo>
                  <a:lnTo>
                    <a:pt x="20216" y="2662"/>
                  </a:lnTo>
                  <a:lnTo>
                    <a:pt x="19751" y="2291"/>
                  </a:lnTo>
                  <a:lnTo>
                    <a:pt x="19256" y="1950"/>
                  </a:lnTo>
                  <a:lnTo>
                    <a:pt x="18730" y="1641"/>
                  </a:lnTo>
                  <a:lnTo>
                    <a:pt x="18141" y="1331"/>
                  </a:lnTo>
                  <a:lnTo>
                    <a:pt x="17553" y="1022"/>
                  </a:lnTo>
                  <a:lnTo>
                    <a:pt x="16934" y="774"/>
                  </a:lnTo>
                  <a:lnTo>
                    <a:pt x="16253" y="557"/>
                  </a:lnTo>
                  <a:lnTo>
                    <a:pt x="15572" y="341"/>
                  </a:lnTo>
                  <a:lnTo>
                    <a:pt x="14829" y="217"/>
                  </a:lnTo>
                  <a:lnTo>
                    <a:pt x="14086" y="93"/>
                  </a:lnTo>
                  <a:lnTo>
                    <a:pt x="13312" y="31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7B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44;p40">
              <a:extLst>
                <a:ext uri="{FF2B5EF4-FFF2-40B4-BE49-F238E27FC236}">
                  <a16:creationId xmlns:a16="http://schemas.microsoft.com/office/drawing/2014/main" id="{1CA1E965-EC54-F4AE-A92C-E4A98977F6E8}"/>
                </a:ext>
              </a:extLst>
            </p:cNvPr>
            <p:cNvSpPr/>
            <p:nvPr/>
          </p:nvSpPr>
          <p:spPr>
            <a:xfrm>
              <a:off x="1310675" y="1636311"/>
              <a:ext cx="737185" cy="274980"/>
            </a:xfrm>
            <a:custGeom>
              <a:avLst/>
              <a:gdLst/>
              <a:ahLst/>
              <a:cxnLst/>
              <a:rect l="l" t="t" r="r" b="b"/>
              <a:pathLst>
                <a:path w="36685" h="13684" extrusionOk="0">
                  <a:moveTo>
                    <a:pt x="14396" y="0"/>
                  </a:moveTo>
                  <a:lnTo>
                    <a:pt x="13931" y="31"/>
                  </a:lnTo>
                  <a:lnTo>
                    <a:pt x="13467" y="93"/>
                  </a:lnTo>
                  <a:lnTo>
                    <a:pt x="12972" y="186"/>
                  </a:lnTo>
                  <a:lnTo>
                    <a:pt x="8173" y="1115"/>
                  </a:lnTo>
                  <a:lnTo>
                    <a:pt x="7678" y="1208"/>
                  </a:lnTo>
                  <a:lnTo>
                    <a:pt x="7183" y="1363"/>
                  </a:lnTo>
                  <a:lnTo>
                    <a:pt x="6687" y="1517"/>
                  </a:lnTo>
                  <a:lnTo>
                    <a:pt x="6223" y="1703"/>
                  </a:lnTo>
                  <a:lnTo>
                    <a:pt x="5758" y="1889"/>
                  </a:lnTo>
                  <a:lnTo>
                    <a:pt x="5325" y="2137"/>
                  </a:lnTo>
                  <a:lnTo>
                    <a:pt x="4892" y="2384"/>
                  </a:lnTo>
                  <a:lnTo>
                    <a:pt x="4458" y="2632"/>
                  </a:lnTo>
                  <a:lnTo>
                    <a:pt x="4087" y="2910"/>
                  </a:lnTo>
                  <a:lnTo>
                    <a:pt x="3684" y="3220"/>
                  </a:lnTo>
                  <a:lnTo>
                    <a:pt x="3313" y="3530"/>
                  </a:lnTo>
                  <a:lnTo>
                    <a:pt x="2972" y="3870"/>
                  </a:lnTo>
                  <a:lnTo>
                    <a:pt x="2632" y="4211"/>
                  </a:lnTo>
                  <a:lnTo>
                    <a:pt x="2322" y="4582"/>
                  </a:lnTo>
                  <a:lnTo>
                    <a:pt x="2013" y="4985"/>
                  </a:lnTo>
                  <a:lnTo>
                    <a:pt x="1734" y="5356"/>
                  </a:lnTo>
                  <a:lnTo>
                    <a:pt x="1486" y="5789"/>
                  </a:lnTo>
                  <a:lnTo>
                    <a:pt x="1239" y="6192"/>
                  </a:lnTo>
                  <a:lnTo>
                    <a:pt x="1022" y="6625"/>
                  </a:lnTo>
                  <a:lnTo>
                    <a:pt x="805" y="7059"/>
                  </a:lnTo>
                  <a:lnTo>
                    <a:pt x="651" y="7523"/>
                  </a:lnTo>
                  <a:lnTo>
                    <a:pt x="465" y="7987"/>
                  </a:lnTo>
                  <a:lnTo>
                    <a:pt x="341" y="8452"/>
                  </a:lnTo>
                  <a:lnTo>
                    <a:pt x="217" y="8916"/>
                  </a:lnTo>
                  <a:lnTo>
                    <a:pt x="155" y="9411"/>
                  </a:lnTo>
                  <a:lnTo>
                    <a:pt x="62" y="9907"/>
                  </a:lnTo>
                  <a:lnTo>
                    <a:pt x="31" y="10402"/>
                  </a:lnTo>
                  <a:lnTo>
                    <a:pt x="0" y="10897"/>
                  </a:lnTo>
                  <a:lnTo>
                    <a:pt x="31" y="11393"/>
                  </a:lnTo>
                  <a:lnTo>
                    <a:pt x="62" y="11919"/>
                  </a:lnTo>
                  <a:lnTo>
                    <a:pt x="124" y="12414"/>
                  </a:lnTo>
                  <a:lnTo>
                    <a:pt x="217" y="12941"/>
                  </a:lnTo>
                  <a:lnTo>
                    <a:pt x="341" y="13684"/>
                  </a:lnTo>
                  <a:lnTo>
                    <a:pt x="24952" y="8916"/>
                  </a:lnTo>
                  <a:lnTo>
                    <a:pt x="26562" y="8607"/>
                  </a:lnTo>
                  <a:lnTo>
                    <a:pt x="30246" y="7864"/>
                  </a:lnTo>
                  <a:lnTo>
                    <a:pt x="32258" y="7430"/>
                  </a:lnTo>
                  <a:lnTo>
                    <a:pt x="34115" y="7028"/>
                  </a:lnTo>
                  <a:lnTo>
                    <a:pt x="35570" y="6656"/>
                  </a:lnTo>
                  <a:lnTo>
                    <a:pt x="36066" y="6532"/>
                  </a:lnTo>
                  <a:lnTo>
                    <a:pt x="36406" y="6409"/>
                  </a:lnTo>
                  <a:lnTo>
                    <a:pt x="36561" y="6316"/>
                  </a:lnTo>
                  <a:lnTo>
                    <a:pt x="36685" y="6192"/>
                  </a:lnTo>
                  <a:lnTo>
                    <a:pt x="36685" y="6099"/>
                  </a:lnTo>
                  <a:lnTo>
                    <a:pt x="36685" y="6037"/>
                  </a:lnTo>
                  <a:lnTo>
                    <a:pt x="36654" y="5975"/>
                  </a:lnTo>
                  <a:lnTo>
                    <a:pt x="36623" y="5913"/>
                  </a:lnTo>
                  <a:lnTo>
                    <a:pt x="36437" y="5789"/>
                  </a:lnTo>
                  <a:lnTo>
                    <a:pt x="36128" y="5666"/>
                  </a:lnTo>
                  <a:lnTo>
                    <a:pt x="35694" y="5604"/>
                  </a:lnTo>
                  <a:lnTo>
                    <a:pt x="35137" y="5542"/>
                  </a:lnTo>
                  <a:lnTo>
                    <a:pt x="34425" y="5511"/>
                  </a:lnTo>
                  <a:lnTo>
                    <a:pt x="33558" y="5542"/>
                  </a:lnTo>
                  <a:lnTo>
                    <a:pt x="32506" y="5635"/>
                  </a:lnTo>
                  <a:lnTo>
                    <a:pt x="31298" y="5759"/>
                  </a:lnTo>
                  <a:lnTo>
                    <a:pt x="29905" y="5975"/>
                  </a:lnTo>
                  <a:lnTo>
                    <a:pt x="28326" y="6254"/>
                  </a:lnTo>
                  <a:lnTo>
                    <a:pt x="26531" y="6625"/>
                  </a:lnTo>
                  <a:lnTo>
                    <a:pt x="24519" y="7090"/>
                  </a:lnTo>
                  <a:lnTo>
                    <a:pt x="24395" y="6656"/>
                  </a:lnTo>
                  <a:lnTo>
                    <a:pt x="24209" y="6223"/>
                  </a:lnTo>
                  <a:lnTo>
                    <a:pt x="24023" y="5789"/>
                  </a:lnTo>
                  <a:lnTo>
                    <a:pt x="23807" y="5356"/>
                  </a:lnTo>
                  <a:lnTo>
                    <a:pt x="23590" y="4954"/>
                  </a:lnTo>
                  <a:lnTo>
                    <a:pt x="23342" y="4582"/>
                  </a:lnTo>
                  <a:lnTo>
                    <a:pt x="23095" y="4180"/>
                  </a:lnTo>
                  <a:lnTo>
                    <a:pt x="22816" y="3839"/>
                  </a:lnTo>
                  <a:lnTo>
                    <a:pt x="22537" y="3468"/>
                  </a:lnTo>
                  <a:lnTo>
                    <a:pt x="22228" y="3127"/>
                  </a:lnTo>
                  <a:lnTo>
                    <a:pt x="21887" y="2818"/>
                  </a:lnTo>
                  <a:lnTo>
                    <a:pt x="21578" y="2508"/>
                  </a:lnTo>
                  <a:lnTo>
                    <a:pt x="21206" y="2229"/>
                  </a:lnTo>
                  <a:lnTo>
                    <a:pt x="20866" y="1951"/>
                  </a:lnTo>
                  <a:lnTo>
                    <a:pt x="20494" y="1672"/>
                  </a:lnTo>
                  <a:lnTo>
                    <a:pt x="20123" y="1455"/>
                  </a:lnTo>
                  <a:lnTo>
                    <a:pt x="19720" y="1208"/>
                  </a:lnTo>
                  <a:lnTo>
                    <a:pt x="19318" y="1022"/>
                  </a:lnTo>
                  <a:lnTo>
                    <a:pt x="18915" y="805"/>
                  </a:lnTo>
                  <a:lnTo>
                    <a:pt x="18482" y="651"/>
                  </a:lnTo>
                  <a:lnTo>
                    <a:pt x="18049" y="496"/>
                  </a:lnTo>
                  <a:lnTo>
                    <a:pt x="17615" y="372"/>
                  </a:lnTo>
                  <a:lnTo>
                    <a:pt x="17182" y="248"/>
                  </a:lnTo>
                  <a:lnTo>
                    <a:pt x="16717" y="155"/>
                  </a:lnTo>
                  <a:lnTo>
                    <a:pt x="16284" y="93"/>
                  </a:lnTo>
                  <a:lnTo>
                    <a:pt x="15820" y="31"/>
                  </a:lnTo>
                  <a:lnTo>
                    <a:pt x="15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869;p30">
            <a:extLst>
              <a:ext uri="{FF2B5EF4-FFF2-40B4-BE49-F238E27FC236}">
                <a16:creationId xmlns:a16="http://schemas.microsoft.com/office/drawing/2014/main" id="{9011A59D-C253-D604-2D9C-622C139BC059}"/>
              </a:ext>
            </a:extLst>
          </p:cNvPr>
          <p:cNvGrpSpPr/>
          <p:nvPr/>
        </p:nvGrpSpPr>
        <p:grpSpPr>
          <a:xfrm>
            <a:off x="2622909" y="1631756"/>
            <a:ext cx="3898181" cy="2434402"/>
            <a:chOff x="3493219" y="1724258"/>
            <a:chExt cx="1769862" cy="1766784"/>
          </a:xfrm>
        </p:grpSpPr>
        <p:sp>
          <p:nvSpPr>
            <p:cNvPr id="64" name="Google Shape;870;p30">
              <a:extLst>
                <a:ext uri="{FF2B5EF4-FFF2-40B4-BE49-F238E27FC236}">
                  <a16:creationId xmlns:a16="http://schemas.microsoft.com/office/drawing/2014/main" id="{83D5E48B-1184-7745-954F-EE7424DAB068}"/>
                </a:ext>
              </a:extLst>
            </p:cNvPr>
            <p:cNvSpPr/>
            <p:nvPr/>
          </p:nvSpPr>
          <p:spPr>
            <a:xfrm>
              <a:off x="3493219" y="1724258"/>
              <a:ext cx="1705657" cy="1705657"/>
            </a:xfrm>
            <a:prstGeom prst="pie">
              <a:avLst>
                <a:gd name="adj1" fmla="val 10800232"/>
                <a:gd name="adj2" fmla="val 162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871;p30">
              <a:extLst>
                <a:ext uri="{FF2B5EF4-FFF2-40B4-BE49-F238E27FC236}">
                  <a16:creationId xmlns:a16="http://schemas.microsoft.com/office/drawing/2014/main" id="{0CAE1AB4-5B43-8658-B340-BA6545FA30D9}"/>
                </a:ext>
              </a:extLst>
            </p:cNvPr>
            <p:cNvSpPr/>
            <p:nvPr/>
          </p:nvSpPr>
          <p:spPr>
            <a:xfrm>
              <a:off x="3557424" y="1724258"/>
              <a:ext cx="1705657" cy="1705657"/>
            </a:xfrm>
            <a:prstGeom prst="pie">
              <a:avLst>
                <a:gd name="adj1" fmla="val 16212057"/>
                <a:gd name="adj2" fmla="val 1001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872;p30">
              <a:extLst>
                <a:ext uri="{FF2B5EF4-FFF2-40B4-BE49-F238E27FC236}">
                  <a16:creationId xmlns:a16="http://schemas.microsoft.com/office/drawing/2014/main" id="{FC3884A1-CDED-6BEE-F144-22EE04763CA1}"/>
                </a:ext>
              </a:extLst>
            </p:cNvPr>
            <p:cNvSpPr/>
            <p:nvPr/>
          </p:nvSpPr>
          <p:spPr>
            <a:xfrm rot="10800000">
              <a:off x="3557424" y="1785385"/>
              <a:ext cx="1705657" cy="1705657"/>
            </a:xfrm>
            <a:prstGeom prst="pie">
              <a:avLst>
                <a:gd name="adj1" fmla="val 10800232"/>
                <a:gd name="adj2" fmla="val 16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73;p30">
              <a:extLst>
                <a:ext uri="{FF2B5EF4-FFF2-40B4-BE49-F238E27FC236}">
                  <a16:creationId xmlns:a16="http://schemas.microsoft.com/office/drawing/2014/main" id="{2A15A6B9-8872-C560-F7AC-0932E26913E7}"/>
                </a:ext>
              </a:extLst>
            </p:cNvPr>
            <p:cNvSpPr/>
            <p:nvPr/>
          </p:nvSpPr>
          <p:spPr>
            <a:xfrm rot="10800000">
              <a:off x="3493219" y="1785385"/>
              <a:ext cx="1705657" cy="1705657"/>
            </a:xfrm>
            <a:prstGeom prst="pie">
              <a:avLst>
                <a:gd name="adj1" fmla="val 16212057"/>
                <a:gd name="adj2" fmla="val 1001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72BF5A11-8BA1-D7ED-5280-2A791A4A3105}"/>
              </a:ext>
            </a:extLst>
          </p:cNvPr>
          <p:cNvSpPr txBox="1"/>
          <p:nvPr/>
        </p:nvSpPr>
        <p:spPr>
          <a:xfrm>
            <a:off x="3258964" y="1973763"/>
            <a:ext cx="1168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b="1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Trois</a:t>
            </a:r>
            <a:r>
              <a:rPr lang="en" b="1" dirty="0">
                <a:solidFill>
                  <a:srgbClr val="F6835F"/>
                </a:solidFill>
                <a:latin typeface="Fira Sans Extra Condensed"/>
                <a:sym typeface="Fira Sans Extra Condensed"/>
              </a:rPr>
              <a:t> (</a:t>
            </a:r>
            <a:r>
              <a:rPr lang="en" b="1" dirty="0">
                <a:solidFill>
                  <a:schemeClr val="bg1"/>
                </a:solidFill>
                <a:latin typeface="Fira Sans Extra Condensed"/>
                <a:sym typeface="Fira Sans Extra Condensed"/>
              </a:rPr>
              <a:t>3</a:t>
            </a:r>
            <a:r>
              <a:rPr lang="en" b="1" dirty="0">
                <a:solidFill>
                  <a:srgbClr val="F6835F"/>
                </a:solidFill>
                <a:latin typeface="Fira Sans Extra Condensed"/>
                <a:sym typeface="Fira Sans Extra Condensed"/>
              </a:rPr>
              <a:t>)</a:t>
            </a:r>
            <a:r>
              <a:rPr lang="en" b="1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 Diagrammes de séquence</a:t>
            </a:r>
            <a:endParaRPr lang="fr-FR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CED0B09-F9CD-1756-19A2-A59DBA51A55B}"/>
              </a:ext>
            </a:extLst>
          </p:cNvPr>
          <p:cNvSpPr txBox="1"/>
          <p:nvPr/>
        </p:nvSpPr>
        <p:spPr>
          <a:xfrm>
            <a:off x="4898571" y="1984297"/>
            <a:ext cx="1168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Un  Diagramme de classe</a:t>
            </a:r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F803C05B-C101-F0F8-4EFE-23C97314AAB3}"/>
              </a:ext>
            </a:extLst>
          </p:cNvPr>
          <p:cNvSpPr txBox="1"/>
          <p:nvPr/>
        </p:nvSpPr>
        <p:spPr>
          <a:xfrm>
            <a:off x="4886340" y="2942637"/>
            <a:ext cx="1168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Trois</a:t>
            </a:r>
            <a:r>
              <a:rPr lang="en" b="1" dirty="0">
                <a:solidFill>
                  <a:srgbClr val="F6835F"/>
                </a:solidFill>
                <a:latin typeface="Fira Sans Extra Condensed"/>
                <a:sym typeface="Fira Sans Extra Condensed"/>
              </a:rPr>
              <a:t> (</a:t>
            </a:r>
            <a:r>
              <a:rPr lang="en" b="1" dirty="0">
                <a:solidFill>
                  <a:schemeClr val="bg1"/>
                </a:solidFill>
                <a:latin typeface="Fira Sans Extra Condensed"/>
                <a:sym typeface="Fira Sans Extra Condensed"/>
              </a:rPr>
              <a:t>3</a:t>
            </a:r>
            <a:r>
              <a:rPr lang="en" b="1" dirty="0">
                <a:solidFill>
                  <a:srgbClr val="F6835F"/>
                </a:solidFill>
                <a:latin typeface="Fira Sans Extra Condensed"/>
                <a:sym typeface="Fira Sans Extra Condensed"/>
              </a:rPr>
              <a:t>)</a:t>
            </a:r>
            <a:r>
              <a:rPr lang="en" b="1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 Diagrammes de cas d’utilisation</a:t>
            </a:r>
            <a:endParaRPr lang="fr-FR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90441AA0-6476-17FA-472F-009558445282}"/>
              </a:ext>
            </a:extLst>
          </p:cNvPr>
          <p:cNvSpPr txBox="1"/>
          <p:nvPr/>
        </p:nvSpPr>
        <p:spPr>
          <a:xfrm>
            <a:off x="3296444" y="3050358"/>
            <a:ext cx="1168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b="1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Un  Diagramme d’activité</a:t>
            </a:r>
            <a:endParaRPr lang="fr-FR" dirty="0"/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A6EE8A83-5927-1849-772E-728F5E12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30966">
            <a:off x="6998246" y="-1525345"/>
            <a:ext cx="5460317" cy="38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3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FF5FCA-168F-28A2-A4E6-6F5F1942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97247">
            <a:off x="-1564890" y="-1192136"/>
            <a:ext cx="3602401" cy="35786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879565-6BB2-C044-93C5-B45FB62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84538">
            <a:off x="5614923" y="2976317"/>
            <a:ext cx="5460317" cy="38730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54C019-7BA5-1C99-3191-875B81871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992" y="231572"/>
            <a:ext cx="3938016" cy="47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82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FF5FCA-168F-28A2-A4E6-6F5F1942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499393">
            <a:off x="-2985621" y="-777176"/>
            <a:ext cx="5718453" cy="55442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879565-6BB2-C044-93C5-B45FB62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84538">
            <a:off x="-980898" y="1576343"/>
            <a:ext cx="11323351" cy="87254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1960CB-1CA9-A4EE-6379-51678EE91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405" y="-3119409"/>
            <a:ext cx="5833557" cy="98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63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FF5FCA-168F-28A2-A4E6-6F5F1942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58947">
            <a:off x="7133738" y="-3093655"/>
            <a:ext cx="5718453" cy="55442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879565-6BB2-C044-93C5-B45FB62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16033">
            <a:off x="-3891739" y="3588022"/>
            <a:ext cx="11323351" cy="87254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F4BF5B3-359E-38C6-075C-F836CC54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73" y="0"/>
            <a:ext cx="38060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35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FF5FCA-168F-28A2-A4E6-6F5F1942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715419">
            <a:off x="6920378" y="-2392616"/>
            <a:ext cx="5718453" cy="55442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879565-6BB2-C044-93C5-B45FB62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16033">
            <a:off x="-6503483" y="-403183"/>
            <a:ext cx="20034359" cy="87254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B8C2467-345C-4183-63C1-4080F29B0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26" y="-2242010"/>
            <a:ext cx="5771703" cy="86545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6D6958-102B-8504-59C3-5810A9FD0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575604">
            <a:off x="-3376246" y="-793513"/>
            <a:ext cx="1173039" cy="11730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2AD26B-2D3F-3577-04BF-DBC0EBCAC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27888">
            <a:off x="12947726" y="5522978"/>
            <a:ext cx="1779142" cy="17791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B500921-ED9A-4E99-27C4-8D4555C39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17409">
            <a:off x="5088213" y="8022563"/>
            <a:ext cx="1710954" cy="171095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1AFA877-69C3-57CA-A785-39BF26F12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23960">
            <a:off x="5403494" y="-5125930"/>
            <a:ext cx="1710954" cy="17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67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FF5FCA-168F-28A2-A4E6-6F5F1942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715419">
            <a:off x="-2859226" y="3040829"/>
            <a:ext cx="5718453" cy="55442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879565-6BB2-C044-93C5-B45FB62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219404">
            <a:off x="5951868" y="683792"/>
            <a:ext cx="8669838" cy="3775917"/>
          </a:xfrm>
          <a:prstGeom prst="rect">
            <a:avLst/>
          </a:prstGeom>
        </p:spPr>
      </p:pic>
      <p:sp>
        <p:nvSpPr>
          <p:cNvPr id="2" name="Google Shape;275;p19">
            <a:extLst>
              <a:ext uri="{FF2B5EF4-FFF2-40B4-BE49-F238E27FC236}">
                <a16:creationId xmlns:a16="http://schemas.microsoft.com/office/drawing/2014/main" id="{BBBE175C-C2BB-460C-6198-556DD8E95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479552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(Outils de gestion)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D5AB7CD-2E13-8C4D-2AAB-22295073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90" y="1373961"/>
            <a:ext cx="1173039" cy="11730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B5BBA1-B270-3E31-C6F0-B38F4356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971" y="2826670"/>
            <a:ext cx="1779142" cy="177914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4F35458-7A8B-962B-D82B-3C904FD06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640" y="2817517"/>
            <a:ext cx="1710954" cy="17109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647CA80-49BB-549B-BA45-3C92F2C28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329" y="1106563"/>
            <a:ext cx="1710954" cy="17109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EFF1096-DFBA-4773-45FC-07EA39AEB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48358">
            <a:off x="10736611" y="5689578"/>
            <a:ext cx="2346351" cy="1668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3993C31-B16B-0B52-909D-0DD212C6A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35759">
            <a:off x="650031" y="5753168"/>
            <a:ext cx="1249157" cy="2220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47C8604-FCD7-EB41-6EB1-1BB6EA31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60610">
            <a:off x="7340152" y="-6347640"/>
            <a:ext cx="1603614" cy="5143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6768EF1-B893-84C7-560D-52ED806AE8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76218">
            <a:off x="8516032" y="-2017279"/>
            <a:ext cx="1566299" cy="111965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3DF617E-80D6-E7B3-5F3B-ECC9B82EAC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6283" y="6193586"/>
            <a:ext cx="923978" cy="660500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A5B30F59-4265-6D85-52C5-A6BBAFDFFB41}"/>
              </a:ext>
            </a:extLst>
          </p:cNvPr>
          <p:cNvSpPr txBox="1">
            <a:spLocks/>
          </p:cNvSpPr>
          <p:nvPr/>
        </p:nvSpPr>
        <p:spPr>
          <a:xfrm rot="1527403">
            <a:off x="-1973793" y="6678316"/>
            <a:ext cx="3051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dirty="0"/>
              <a:t>UX / UI</a:t>
            </a:r>
          </a:p>
        </p:txBody>
      </p:sp>
    </p:spTree>
    <p:extLst>
      <p:ext uri="{BB962C8B-B14F-4D97-AF65-F5344CB8AC3E}">
        <p14:creationId xmlns:p14="http://schemas.microsoft.com/office/powerpoint/2010/main" val="1749465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A413F-66DB-461A-2BC6-540E6F41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Technologies (Design &amp; Maquettage)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49A47A-852F-0B20-D5D1-230D2043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2751">
            <a:off x="-4641134" y="-23291"/>
            <a:ext cx="5718453" cy="55442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7489DD-8F48-112C-4B78-B6EBB7131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6736">
            <a:off x="8202699" y="-1887959"/>
            <a:ext cx="8669838" cy="37759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B59615-D44F-96D3-C18D-BB4539A31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462" y="1155131"/>
            <a:ext cx="1121460" cy="16818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2D5A27-45F2-F6BA-7523-2BC11968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8358">
            <a:off x="6539749" y="3176367"/>
            <a:ext cx="2346351" cy="16685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5984D1F-1F4E-CCC5-C2E4-8B848C7F8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5759">
            <a:off x="2837809" y="1345292"/>
            <a:ext cx="1249157" cy="2220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B84F782-F0D7-D329-0F98-A6A660602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60610">
            <a:off x="4291054" y="1155130"/>
            <a:ext cx="1603614" cy="51435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F665009-1CEC-518E-C9FA-9FEF20503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373063">
            <a:off x="4572000" y="7544297"/>
            <a:ext cx="5463042" cy="16565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9D4DA48-0A3C-134B-2589-16F9731CC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982598">
            <a:off x="-2700872" y="-3469213"/>
            <a:ext cx="2700872" cy="16565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CDBFFAA-94B2-D7C9-D15D-7710FFBF0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76218">
            <a:off x="7341769" y="1834818"/>
            <a:ext cx="1566299" cy="11196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3949026-DE5D-B266-04BE-B99C51A64B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944" y="4093436"/>
            <a:ext cx="923978" cy="66050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AC222A4F-781D-05A4-60F1-F1C2C06259B8}"/>
              </a:ext>
            </a:extLst>
          </p:cNvPr>
          <p:cNvSpPr txBox="1">
            <a:spLocks/>
          </p:cNvSpPr>
          <p:nvPr/>
        </p:nvSpPr>
        <p:spPr>
          <a:xfrm rot="1527403">
            <a:off x="742243" y="3796871"/>
            <a:ext cx="3051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dirty="0"/>
              <a:t>UX / UI</a:t>
            </a:r>
          </a:p>
        </p:txBody>
      </p:sp>
    </p:spTree>
    <p:extLst>
      <p:ext uri="{BB962C8B-B14F-4D97-AF65-F5344CB8AC3E}">
        <p14:creationId xmlns:p14="http://schemas.microsoft.com/office/powerpoint/2010/main" val="887649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A413F-66DB-461A-2BC6-540E6F41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Technologies (Backend)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49A47A-852F-0B20-D5D1-230D2043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2751">
            <a:off x="-3599945" y="-3506863"/>
            <a:ext cx="5718453" cy="55442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7489DD-8F48-112C-4B78-B6EBB7131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6736">
            <a:off x="-1410225" y="4484779"/>
            <a:ext cx="8669838" cy="37759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6A896B-968D-2CA3-0B65-6A6F3A39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0" y="1996791"/>
            <a:ext cx="5463042" cy="16565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0574C60-0167-B0AB-2E9E-87E7F76C8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149679"/>
            <a:ext cx="2700872" cy="16565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4C9F350-554B-971D-6147-132BEA546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0431901" y="4798552"/>
            <a:ext cx="2406476" cy="2406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5B59FA5-D8D2-98BB-58B0-191180C39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50230" y="2825058"/>
            <a:ext cx="2506054" cy="217917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EFBE3E0-AC6B-965D-0EC0-760056B94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746067">
            <a:off x="3930923" y="6019948"/>
            <a:ext cx="1984228" cy="118588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E561DC8-9037-FC61-04EE-9AF7C69FF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41822">
            <a:off x="6130677" y="-3268021"/>
            <a:ext cx="1720757" cy="17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19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A413F-66DB-461A-2BC6-540E6F41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Technologies (Frontend)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49A47A-852F-0B20-D5D1-230D2043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2751">
            <a:off x="-2859228" y="684035"/>
            <a:ext cx="5718453" cy="55442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7489DD-8F48-112C-4B78-B6EBB7131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6736">
            <a:off x="6666624" y="-1631499"/>
            <a:ext cx="8669838" cy="37759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AD66F8-3643-02EE-8F5D-750323F9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914905" y="2620424"/>
            <a:ext cx="2406476" cy="2406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D9B4E8-3C21-C1BF-1CB5-63A4EABAD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762" y="1020542"/>
            <a:ext cx="2506054" cy="217917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E62AF43-1663-7EDE-F92A-91AB2ACDE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12517">
            <a:off x="3579885" y="3530014"/>
            <a:ext cx="1984228" cy="118588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3AF3E0-46D8-2504-22F5-C391CC209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1822">
            <a:off x="5483269" y="1986177"/>
            <a:ext cx="1720757" cy="172075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6F2E34B-910E-8F05-E219-D7BC67C05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06892">
            <a:off x="673213" y="6536367"/>
            <a:ext cx="914400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5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A413F-66DB-461A-2BC6-540E6F41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Technologies (</a:t>
            </a:r>
            <a:r>
              <a:rPr lang="fr-FR" dirty="0" err="1"/>
              <a:t>DataBase</a:t>
            </a:r>
            <a:r>
              <a:rPr lang="fr-FR" dirty="0"/>
              <a:t>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49A47A-852F-0B20-D5D1-230D2043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9228" y="684035"/>
            <a:ext cx="5718453" cy="55442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7489DD-8F48-112C-4B78-B6EBB7131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6736">
            <a:off x="6666624" y="-1631499"/>
            <a:ext cx="8669838" cy="37759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AD66F8-3643-02EE-8F5D-750323F9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10481066" y="-4689692"/>
            <a:ext cx="2406476" cy="2406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D9B4E8-3C21-C1BF-1CB5-63A4EABAD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49198" y="-5122436"/>
            <a:ext cx="2506054" cy="217917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E62AF43-1663-7EDE-F92A-91AB2ACDE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12517">
            <a:off x="2152125" y="-4374969"/>
            <a:ext cx="1984228" cy="118588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3AF3E0-46D8-2504-22F5-C391CC209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1822">
            <a:off x="6773064" y="-4808763"/>
            <a:ext cx="1720757" cy="17207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7FD182-4F99-CC13-FD02-5A5AD682C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39453"/>
            <a:ext cx="9144000" cy="246459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8A5D27C-92F8-5E2B-9EAA-EBF414011507}"/>
              </a:ext>
            </a:extLst>
          </p:cNvPr>
          <p:cNvSpPr txBox="1">
            <a:spLocks/>
          </p:cNvSpPr>
          <p:nvPr/>
        </p:nvSpPr>
        <p:spPr>
          <a:xfrm rot="4404303">
            <a:off x="3568732" y="6042582"/>
            <a:ext cx="822960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>
                <a:solidFill>
                  <a:schemeClr val="bg1"/>
                </a:solidFill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2146181-FC43-B849-EAF6-E0D3CCCD857A}"/>
              </a:ext>
            </a:extLst>
          </p:cNvPr>
          <p:cNvSpPr txBox="1">
            <a:spLocks/>
          </p:cNvSpPr>
          <p:nvPr/>
        </p:nvSpPr>
        <p:spPr>
          <a:xfrm rot="18768475">
            <a:off x="-703064" y="7090363"/>
            <a:ext cx="5384800" cy="37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lnSpc>
                <a:spcPct val="170000"/>
              </a:lnSpc>
            </a:pPr>
            <a:r>
              <a:rPr lang="fr-FR" sz="1800" dirty="0">
                <a:solidFill>
                  <a:schemeClr val="bg1"/>
                </a:solidFill>
              </a:rPr>
              <a:t>En conclusion, </a:t>
            </a:r>
            <a:r>
              <a:rPr lang="fr-FR" sz="1800" dirty="0" err="1">
                <a:solidFill>
                  <a:schemeClr val="bg1"/>
                </a:solidFill>
              </a:rPr>
              <a:t>FabriKri</a:t>
            </a:r>
            <a:r>
              <a:rPr lang="fr-FR" sz="1800" dirty="0">
                <a:solidFill>
                  <a:schemeClr val="bg1"/>
                </a:solidFill>
              </a:rPr>
              <a:t> offre une solution concrète face aux problèmes économiques actuels, notamment les coûts élevés, l'inflation des prix et le faible pouvoir d'achat. Elle vise à permettre à chacun d'accéder à des objets de qualité sans être entravé par des contraintes financières.</a:t>
            </a:r>
          </a:p>
        </p:txBody>
      </p:sp>
    </p:spTree>
    <p:extLst>
      <p:ext uri="{BB962C8B-B14F-4D97-AF65-F5344CB8AC3E}">
        <p14:creationId xmlns:p14="http://schemas.microsoft.com/office/powerpoint/2010/main" val="3898140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" y="435450"/>
            <a:ext cx="2590800" cy="1103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Fabr</a:t>
            </a:r>
            <a:r>
              <a:rPr lang="en" dirty="0">
                <a:solidFill>
                  <a:srgbClr val="006C79"/>
                </a:solidFill>
              </a:rPr>
              <a:t>i</a:t>
            </a:r>
            <a:r>
              <a:rPr lang="en" dirty="0">
                <a:solidFill>
                  <a:srgbClr val="F6835F"/>
                </a:solidFill>
              </a:rPr>
              <a:t>K</a:t>
            </a:r>
            <a:r>
              <a:rPr lang="en" dirty="0"/>
              <a:t>r</a:t>
            </a:r>
            <a:r>
              <a:rPr lang="en" dirty="0">
                <a:solidFill>
                  <a:srgbClr val="006C79"/>
                </a:solidFill>
              </a:rPr>
              <a:t>i</a:t>
            </a:r>
            <a:r>
              <a:rPr lang="en" dirty="0"/>
              <a:t> :</a:t>
            </a:r>
            <a:br>
              <a:rPr lang="en" dirty="0"/>
            </a:b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793086" y="2640845"/>
            <a:ext cx="4861560" cy="1032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Présenté par : Akram Mouloud CHOUGARA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20A5C0-6A90-66E9-D45F-C72ADBD5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9431">
            <a:off x="5645707" y="1867537"/>
            <a:ext cx="4226335" cy="54176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3A93771-C3FE-11AC-B5C1-7B1496975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648" y="3505200"/>
            <a:ext cx="2728454" cy="28346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393FACF-3D6B-223D-8CA5-14E25FFC3621}"/>
              </a:ext>
            </a:extLst>
          </p:cNvPr>
          <p:cNvSpPr txBox="1"/>
          <p:nvPr/>
        </p:nvSpPr>
        <p:spPr>
          <a:xfrm>
            <a:off x="293370" y="1539240"/>
            <a:ext cx="5509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sym typeface="Fira Sans Extra Condensed SemiBold"/>
              </a:rPr>
              <a:t>application MERN pour la location d’ objets</a:t>
            </a:r>
            <a:endParaRPr lang="fr-FR" dirty="0"/>
          </a:p>
        </p:txBody>
      </p:sp>
      <p:sp>
        <p:nvSpPr>
          <p:cNvPr id="2" name="Google Shape;64;p16">
            <a:extLst>
              <a:ext uri="{FF2B5EF4-FFF2-40B4-BE49-F238E27FC236}">
                <a16:creationId xmlns:a16="http://schemas.microsoft.com/office/drawing/2014/main" id="{2602D9F3-E02E-B83C-5462-A737F1106612}"/>
              </a:ext>
            </a:extLst>
          </p:cNvPr>
          <p:cNvSpPr txBox="1">
            <a:spLocks/>
          </p:cNvSpPr>
          <p:nvPr/>
        </p:nvSpPr>
        <p:spPr>
          <a:xfrm rot="10800000">
            <a:off x="313626" y="-766329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4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fr-FR"/>
              <a:t>Plan de la présenation </a:t>
            </a:r>
            <a:endParaRPr lang="fr-FR" dirty="0"/>
          </a:p>
        </p:txBody>
      </p:sp>
      <p:grpSp>
        <p:nvGrpSpPr>
          <p:cNvPr id="3" name="Google Shape;65;p16">
            <a:extLst>
              <a:ext uri="{FF2B5EF4-FFF2-40B4-BE49-F238E27FC236}">
                <a16:creationId xmlns:a16="http://schemas.microsoft.com/office/drawing/2014/main" id="{A2D121E6-DB3D-B634-44BF-8EBAE9818594}"/>
              </a:ext>
            </a:extLst>
          </p:cNvPr>
          <p:cNvGrpSpPr/>
          <p:nvPr/>
        </p:nvGrpSpPr>
        <p:grpSpPr>
          <a:xfrm rot="876893">
            <a:off x="7633399" y="-4740800"/>
            <a:ext cx="1405200" cy="4231373"/>
            <a:chOff x="5828200" y="2505225"/>
            <a:chExt cx="1309500" cy="3943200"/>
          </a:xfrm>
        </p:grpSpPr>
        <p:sp>
          <p:nvSpPr>
            <p:cNvPr id="4" name="Google Shape;66;p16">
              <a:extLst>
                <a:ext uri="{FF2B5EF4-FFF2-40B4-BE49-F238E27FC236}">
                  <a16:creationId xmlns:a16="http://schemas.microsoft.com/office/drawing/2014/main" id="{46DDD42B-8F34-2B09-87E0-11BE6352DF01}"/>
                </a:ext>
              </a:extLst>
            </p:cNvPr>
            <p:cNvSpPr/>
            <p:nvPr/>
          </p:nvSpPr>
          <p:spPr>
            <a:xfrm>
              <a:off x="5828200" y="6222425"/>
              <a:ext cx="1309500" cy="226000"/>
            </a:xfrm>
            <a:custGeom>
              <a:avLst/>
              <a:gdLst/>
              <a:ahLst/>
              <a:cxnLst/>
              <a:rect l="l" t="t" r="r" b="b"/>
              <a:pathLst>
                <a:path w="52380" h="9040" extrusionOk="0">
                  <a:moveTo>
                    <a:pt x="26190" y="0"/>
                  </a:moveTo>
                  <a:lnTo>
                    <a:pt x="23497" y="31"/>
                  </a:lnTo>
                  <a:lnTo>
                    <a:pt x="20896" y="93"/>
                  </a:lnTo>
                  <a:lnTo>
                    <a:pt x="18389" y="217"/>
                  </a:lnTo>
                  <a:lnTo>
                    <a:pt x="16005" y="372"/>
                  </a:lnTo>
                  <a:lnTo>
                    <a:pt x="13714" y="558"/>
                  </a:lnTo>
                  <a:lnTo>
                    <a:pt x="11547" y="774"/>
                  </a:lnTo>
                  <a:lnTo>
                    <a:pt x="9535" y="1022"/>
                  </a:lnTo>
                  <a:lnTo>
                    <a:pt x="7678" y="1332"/>
                  </a:lnTo>
                  <a:lnTo>
                    <a:pt x="5975" y="1641"/>
                  </a:lnTo>
                  <a:lnTo>
                    <a:pt x="4489" y="1982"/>
                  </a:lnTo>
                  <a:lnTo>
                    <a:pt x="3808" y="2167"/>
                  </a:lnTo>
                  <a:lnTo>
                    <a:pt x="3158" y="2353"/>
                  </a:lnTo>
                  <a:lnTo>
                    <a:pt x="2570" y="2570"/>
                  </a:lnTo>
                  <a:lnTo>
                    <a:pt x="2074" y="2756"/>
                  </a:lnTo>
                  <a:lnTo>
                    <a:pt x="1579" y="2972"/>
                  </a:lnTo>
                  <a:lnTo>
                    <a:pt x="1177" y="3189"/>
                  </a:lnTo>
                  <a:lnTo>
                    <a:pt x="836" y="3406"/>
                  </a:lnTo>
                  <a:lnTo>
                    <a:pt x="527" y="3622"/>
                  </a:lnTo>
                  <a:lnTo>
                    <a:pt x="310" y="3839"/>
                  </a:lnTo>
                  <a:lnTo>
                    <a:pt x="124" y="4056"/>
                  </a:lnTo>
                  <a:lnTo>
                    <a:pt x="31" y="4273"/>
                  </a:lnTo>
                  <a:lnTo>
                    <a:pt x="0" y="4520"/>
                  </a:lnTo>
                  <a:lnTo>
                    <a:pt x="31" y="4737"/>
                  </a:lnTo>
                  <a:lnTo>
                    <a:pt x="124" y="4985"/>
                  </a:lnTo>
                  <a:lnTo>
                    <a:pt x="310" y="5201"/>
                  </a:lnTo>
                  <a:lnTo>
                    <a:pt x="527" y="5418"/>
                  </a:lnTo>
                  <a:lnTo>
                    <a:pt x="836" y="5635"/>
                  </a:lnTo>
                  <a:lnTo>
                    <a:pt x="1177" y="5851"/>
                  </a:lnTo>
                  <a:lnTo>
                    <a:pt x="1579" y="6068"/>
                  </a:lnTo>
                  <a:lnTo>
                    <a:pt x="2074" y="6285"/>
                  </a:lnTo>
                  <a:lnTo>
                    <a:pt x="2570" y="6471"/>
                  </a:lnTo>
                  <a:lnTo>
                    <a:pt x="3158" y="6656"/>
                  </a:lnTo>
                  <a:lnTo>
                    <a:pt x="3808" y="6873"/>
                  </a:lnTo>
                  <a:lnTo>
                    <a:pt x="4489" y="7028"/>
                  </a:lnTo>
                  <a:lnTo>
                    <a:pt x="5975" y="7399"/>
                  </a:lnTo>
                  <a:lnTo>
                    <a:pt x="7678" y="7709"/>
                  </a:lnTo>
                  <a:lnTo>
                    <a:pt x="9535" y="7987"/>
                  </a:lnTo>
                  <a:lnTo>
                    <a:pt x="11547" y="8266"/>
                  </a:lnTo>
                  <a:lnTo>
                    <a:pt x="13714" y="8483"/>
                  </a:lnTo>
                  <a:lnTo>
                    <a:pt x="16005" y="8669"/>
                  </a:lnTo>
                  <a:lnTo>
                    <a:pt x="18389" y="8823"/>
                  </a:lnTo>
                  <a:lnTo>
                    <a:pt x="20896" y="8947"/>
                  </a:lnTo>
                  <a:lnTo>
                    <a:pt x="23497" y="9009"/>
                  </a:lnTo>
                  <a:lnTo>
                    <a:pt x="26190" y="9040"/>
                  </a:lnTo>
                  <a:lnTo>
                    <a:pt x="28852" y="9009"/>
                  </a:lnTo>
                  <a:lnTo>
                    <a:pt x="31453" y="8947"/>
                  </a:lnTo>
                  <a:lnTo>
                    <a:pt x="33960" y="8823"/>
                  </a:lnTo>
                  <a:lnTo>
                    <a:pt x="36375" y="8669"/>
                  </a:lnTo>
                  <a:lnTo>
                    <a:pt x="38666" y="8483"/>
                  </a:lnTo>
                  <a:lnTo>
                    <a:pt x="40833" y="8266"/>
                  </a:lnTo>
                  <a:lnTo>
                    <a:pt x="42845" y="7987"/>
                  </a:lnTo>
                  <a:lnTo>
                    <a:pt x="44703" y="7709"/>
                  </a:lnTo>
                  <a:lnTo>
                    <a:pt x="46405" y="7399"/>
                  </a:lnTo>
                  <a:lnTo>
                    <a:pt x="47891" y="7028"/>
                  </a:lnTo>
                  <a:lnTo>
                    <a:pt x="48572" y="6873"/>
                  </a:lnTo>
                  <a:lnTo>
                    <a:pt x="49222" y="6656"/>
                  </a:lnTo>
                  <a:lnTo>
                    <a:pt x="49780" y="6471"/>
                  </a:lnTo>
                  <a:lnTo>
                    <a:pt x="50306" y="6285"/>
                  </a:lnTo>
                  <a:lnTo>
                    <a:pt x="50770" y="6068"/>
                  </a:lnTo>
                  <a:lnTo>
                    <a:pt x="51204" y="5851"/>
                  </a:lnTo>
                  <a:lnTo>
                    <a:pt x="51544" y="5635"/>
                  </a:lnTo>
                  <a:lnTo>
                    <a:pt x="51854" y="5418"/>
                  </a:lnTo>
                  <a:lnTo>
                    <a:pt x="52070" y="5201"/>
                  </a:lnTo>
                  <a:lnTo>
                    <a:pt x="52225" y="4985"/>
                  </a:lnTo>
                  <a:lnTo>
                    <a:pt x="52349" y="4737"/>
                  </a:lnTo>
                  <a:lnTo>
                    <a:pt x="52380" y="4520"/>
                  </a:lnTo>
                  <a:lnTo>
                    <a:pt x="52349" y="4273"/>
                  </a:lnTo>
                  <a:lnTo>
                    <a:pt x="52225" y="4056"/>
                  </a:lnTo>
                  <a:lnTo>
                    <a:pt x="52070" y="3839"/>
                  </a:lnTo>
                  <a:lnTo>
                    <a:pt x="51854" y="3622"/>
                  </a:lnTo>
                  <a:lnTo>
                    <a:pt x="51544" y="3406"/>
                  </a:lnTo>
                  <a:lnTo>
                    <a:pt x="51204" y="3189"/>
                  </a:lnTo>
                  <a:lnTo>
                    <a:pt x="50770" y="2972"/>
                  </a:lnTo>
                  <a:lnTo>
                    <a:pt x="50306" y="2756"/>
                  </a:lnTo>
                  <a:lnTo>
                    <a:pt x="49780" y="2570"/>
                  </a:lnTo>
                  <a:lnTo>
                    <a:pt x="49222" y="2353"/>
                  </a:lnTo>
                  <a:lnTo>
                    <a:pt x="48572" y="2167"/>
                  </a:lnTo>
                  <a:lnTo>
                    <a:pt x="47891" y="1982"/>
                  </a:lnTo>
                  <a:lnTo>
                    <a:pt x="46405" y="1641"/>
                  </a:lnTo>
                  <a:lnTo>
                    <a:pt x="44703" y="1332"/>
                  </a:lnTo>
                  <a:lnTo>
                    <a:pt x="42845" y="1022"/>
                  </a:lnTo>
                  <a:lnTo>
                    <a:pt x="40833" y="774"/>
                  </a:lnTo>
                  <a:lnTo>
                    <a:pt x="38666" y="558"/>
                  </a:lnTo>
                  <a:lnTo>
                    <a:pt x="36375" y="372"/>
                  </a:lnTo>
                  <a:lnTo>
                    <a:pt x="33960" y="217"/>
                  </a:lnTo>
                  <a:lnTo>
                    <a:pt x="31453" y="93"/>
                  </a:lnTo>
                  <a:lnTo>
                    <a:pt x="28852" y="31"/>
                  </a:lnTo>
                  <a:lnTo>
                    <a:pt x="2619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7;p16">
              <a:extLst>
                <a:ext uri="{FF2B5EF4-FFF2-40B4-BE49-F238E27FC236}">
                  <a16:creationId xmlns:a16="http://schemas.microsoft.com/office/drawing/2014/main" id="{33AABE33-F946-3FB0-17B3-97C6481BD02F}"/>
                </a:ext>
              </a:extLst>
            </p:cNvPr>
            <p:cNvSpPr/>
            <p:nvPr/>
          </p:nvSpPr>
          <p:spPr>
            <a:xfrm>
              <a:off x="5828200" y="6222425"/>
              <a:ext cx="1309500" cy="226000"/>
            </a:xfrm>
            <a:custGeom>
              <a:avLst/>
              <a:gdLst/>
              <a:ahLst/>
              <a:cxnLst/>
              <a:rect l="l" t="t" r="r" b="b"/>
              <a:pathLst>
                <a:path w="52380" h="9040" fill="none" extrusionOk="0">
                  <a:moveTo>
                    <a:pt x="26190" y="0"/>
                  </a:moveTo>
                  <a:lnTo>
                    <a:pt x="26190" y="0"/>
                  </a:lnTo>
                  <a:lnTo>
                    <a:pt x="23497" y="31"/>
                  </a:lnTo>
                  <a:lnTo>
                    <a:pt x="20896" y="93"/>
                  </a:lnTo>
                  <a:lnTo>
                    <a:pt x="18389" y="217"/>
                  </a:lnTo>
                  <a:lnTo>
                    <a:pt x="16005" y="372"/>
                  </a:lnTo>
                  <a:lnTo>
                    <a:pt x="13714" y="558"/>
                  </a:lnTo>
                  <a:lnTo>
                    <a:pt x="11547" y="774"/>
                  </a:lnTo>
                  <a:lnTo>
                    <a:pt x="9535" y="1022"/>
                  </a:lnTo>
                  <a:lnTo>
                    <a:pt x="7678" y="1332"/>
                  </a:lnTo>
                  <a:lnTo>
                    <a:pt x="5975" y="1641"/>
                  </a:lnTo>
                  <a:lnTo>
                    <a:pt x="4489" y="1982"/>
                  </a:lnTo>
                  <a:lnTo>
                    <a:pt x="3808" y="2167"/>
                  </a:lnTo>
                  <a:lnTo>
                    <a:pt x="3158" y="2353"/>
                  </a:lnTo>
                  <a:lnTo>
                    <a:pt x="2570" y="2570"/>
                  </a:lnTo>
                  <a:lnTo>
                    <a:pt x="2074" y="2756"/>
                  </a:lnTo>
                  <a:lnTo>
                    <a:pt x="1579" y="2972"/>
                  </a:lnTo>
                  <a:lnTo>
                    <a:pt x="1177" y="3189"/>
                  </a:lnTo>
                  <a:lnTo>
                    <a:pt x="836" y="3406"/>
                  </a:lnTo>
                  <a:lnTo>
                    <a:pt x="527" y="3622"/>
                  </a:lnTo>
                  <a:lnTo>
                    <a:pt x="310" y="3839"/>
                  </a:lnTo>
                  <a:lnTo>
                    <a:pt x="124" y="4056"/>
                  </a:lnTo>
                  <a:lnTo>
                    <a:pt x="31" y="4273"/>
                  </a:lnTo>
                  <a:lnTo>
                    <a:pt x="0" y="4520"/>
                  </a:lnTo>
                  <a:lnTo>
                    <a:pt x="0" y="4520"/>
                  </a:lnTo>
                  <a:lnTo>
                    <a:pt x="31" y="4737"/>
                  </a:lnTo>
                  <a:lnTo>
                    <a:pt x="124" y="4985"/>
                  </a:lnTo>
                  <a:lnTo>
                    <a:pt x="310" y="5201"/>
                  </a:lnTo>
                  <a:lnTo>
                    <a:pt x="527" y="5418"/>
                  </a:lnTo>
                  <a:lnTo>
                    <a:pt x="836" y="5635"/>
                  </a:lnTo>
                  <a:lnTo>
                    <a:pt x="1177" y="5851"/>
                  </a:lnTo>
                  <a:lnTo>
                    <a:pt x="1579" y="6068"/>
                  </a:lnTo>
                  <a:lnTo>
                    <a:pt x="2074" y="6285"/>
                  </a:lnTo>
                  <a:lnTo>
                    <a:pt x="2570" y="6471"/>
                  </a:lnTo>
                  <a:lnTo>
                    <a:pt x="3158" y="6656"/>
                  </a:lnTo>
                  <a:lnTo>
                    <a:pt x="3808" y="6873"/>
                  </a:lnTo>
                  <a:lnTo>
                    <a:pt x="4489" y="7028"/>
                  </a:lnTo>
                  <a:lnTo>
                    <a:pt x="5975" y="7399"/>
                  </a:lnTo>
                  <a:lnTo>
                    <a:pt x="7678" y="7709"/>
                  </a:lnTo>
                  <a:lnTo>
                    <a:pt x="9535" y="7987"/>
                  </a:lnTo>
                  <a:lnTo>
                    <a:pt x="11547" y="8266"/>
                  </a:lnTo>
                  <a:lnTo>
                    <a:pt x="13714" y="8483"/>
                  </a:lnTo>
                  <a:lnTo>
                    <a:pt x="16005" y="8669"/>
                  </a:lnTo>
                  <a:lnTo>
                    <a:pt x="18389" y="8823"/>
                  </a:lnTo>
                  <a:lnTo>
                    <a:pt x="20896" y="8947"/>
                  </a:lnTo>
                  <a:lnTo>
                    <a:pt x="23497" y="9009"/>
                  </a:lnTo>
                  <a:lnTo>
                    <a:pt x="26190" y="9040"/>
                  </a:lnTo>
                  <a:lnTo>
                    <a:pt x="26190" y="9040"/>
                  </a:lnTo>
                  <a:lnTo>
                    <a:pt x="28852" y="9009"/>
                  </a:lnTo>
                  <a:lnTo>
                    <a:pt x="31453" y="8947"/>
                  </a:lnTo>
                  <a:lnTo>
                    <a:pt x="33960" y="8823"/>
                  </a:lnTo>
                  <a:lnTo>
                    <a:pt x="36375" y="8669"/>
                  </a:lnTo>
                  <a:lnTo>
                    <a:pt x="38666" y="8483"/>
                  </a:lnTo>
                  <a:lnTo>
                    <a:pt x="40833" y="8266"/>
                  </a:lnTo>
                  <a:lnTo>
                    <a:pt x="42845" y="7987"/>
                  </a:lnTo>
                  <a:lnTo>
                    <a:pt x="44703" y="7709"/>
                  </a:lnTo>
                  <a:lnTo>
                    <a:pt x="46405" y="7399"/>
                  </a:lnTo>
                  <a:lnTo>
                    <a:pt x="47891" y="7028"/>
                  </a:lnTo>
                  <a:lnTo>
                    <a:pt x="48572" y="6873"/>
                  </a:lnTo>
                  <a:lnTo>
                    <a:pt x="49222" y="6656"/>
                  </a:lnTo>
                  <a:lnTo>
                    <a:pt x="49780" y="6471"/>
                  </a:lnTo>
                  <a:lnTo>
                    <a:pt x="50306" y="6285"/>
                  </a:lnTo>
                  <a:lnTo>
                    <a:pt x="50770" y="6068"/>
                  </a:lnTo>
                  <a:lnTo>
                    <a:pt x="51204" y="5851"/>
                  </a:lnTo>
                  <a:lnTo>
                    <a:pt x="51544" y="5635"/>
                  </a:lnTo>
                  <a:lnTo>
                    <a:pt x="51854" y="5418"/>
                  </a:lnTo>
                  <a:lnTo>
                    <a:pt x="52070" y="5201"/>
                  </a:lnTo>
                  <a:lnTo>
                    <a:pt x="52225" y="4985"/>
                  </a:lnTo>
                  <a:lnTo>
                    <a:pt x="52349" y="4737"/>
                  </a:lnTo>
                  <a:lnTo>
                    <a:pt x="52380" y="4520"/>
                  </a:lnTo>
                  <a:lnTo>
                    <a:pt x="52380" y="4520"/>
                  </a:lnTo>
                  <a:lnTo>
                    <a:pt x="52349" y="4273"/>
                  </a:lnTo>
                  <a:lnTo>
                    <a:pt x="52225" y="4056"/>
                  </a:lnTo>
                  <a:lnTo>
                    <a:pt x="52070" y="3839"/>
                  </a:lnTo>
                  <a:lnTo>
                    <a:pt x="51854" y="3622"/>
                  </a:lnTo>
                  <a:lnTo>
                    <a:pt x="51544" y="3406"/>
                  </a:lnTo>
                  <a:lnTo>
                    <a:pt x="51204" y="3189"/>
                  </a:lnTo>
                  <a:lnTo>
                    <a:pt x="50770" y="2972"/>
                  </a:lnTo>
                  <a:lnTo>
                    <a:pt x="50306" y="2756"/>
                  </a:lnTo>
                  <a:lnTo>
                    <a:pt x="49780" y="2570"/>
                  </a:lnTo>
                  <a:lnTo>
                    <a:pt x="49222" y="2353"/>
                  </a:lnTo>
                  <a:lnTo>
                    <a:pt x="48572" y="2167"/>
                  </a:lnTo>
                  <a:lnTo>
                    <a:pt x="47891" y="1982"/>
                  </a:lnTo>
                  <a:lnTo>
                    <a:pt x="46405" y="1641"/>
                  </a:lnTo>
                  <a:lnTo>
                    <a:pt x="44703" y="1332"/>
                  </a:lnTo>
                  <a:lnTo>
                    <a:pt x="42845" y="1022"/>
                  </a:lnTo>
                  <a:lnTo>
                    <a:pt x="40833" y="774"/>
                  </a:lnTo>
                  <a:lnTo>
                    <a:pt x="38666" y="558"/>
                  </a:lnTo>
                  <a:lnTo>
                    <a:pt x="36375" y="372"/>
                  </a:lnTo>
                  <a:lnTo>
                    <a:pt x="33960" y="217"/>
                  </a:lnTo>
                  <a:lnTo>
                    <a:pt x="31453" y="93"/>
                  </a:lnTo>
                  <a:lnTo>
                    <a:pt x="28852" y="31"/>
                  </a:lnTo>
                  <a:lnTo>
                    <a:pt x="261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;p16">
              <a:extLst>
                <a:ext uri="{FF2B5EF4-FFF2-40B4-BE49-F238E27FC236}">
                  <a16:creationId xmlns:a16="http://schemas.microsoft.com/office/drawing/2014/main" id="{796FE45D-7BFC-5969-DEA0-6CE56D3221C2}"/>
                </a:ext>
              </a:extLst>
            </p:cNvPr>
            <p:cNvSpPr/>
            <p:nvPr/>
          </p:nvSpPr>
          <p:spPr>
            <a:xfrm>
              <a:off x="6766975" y="6042100"/>
              <a:ext cx="294125" cy="291025"/>
            </a:xfrm>
            <a:custGeom>
              <a:avLst/>
              <a:gdLst/>
              <a:ahLst/>
              <a:cxnLst/>
              <a:rect l="l" t="t" r="r" b="b"/>
              <a:pathLst>
                <a:path w="11765" h="11641" extrusionOk="0">
                  <a:moveTo>
                    <a:pt x="743" y="0"/>
                  </a:moveTo>
                  <a:lnTo>
                    <a:pt x="0" y="4242"/>
                  </a:lnTo>
                  <a:lnTo>
                    <a:pt x="155" y="4737"/>
                  </a:lnTo>
                  <a:lnTo>
                    <a:pt x="372" y="5294"/>
                  </a:lnTo>
                  <a:lnTo>
                    <a:pt x="712" y="6006"/>
                  </a:lnTo>
                  <a:lnTo>
                    <a:pt x="1146" y="6842"/>
                  </a:lnTo>
                  <a:lnTo>
                    <a:pt x="1425" y="7275"/>
                  </a:lnTo>
                  <a:lnTo>
                    <a:pt x="1734" y="7740"/>
                  </a:lnTo>
                  <a:lnTo>
                    <a:pt x="2075" y="8204"/>
                  </a:lnTo>
                  <a:lnTo>
                    <a:pt x="2477" y="8668"/>
                  </a:lnTo>
                  <a:lnTo>
                    <a:pt x="2879" y="9164"/>
                  </a:lnTo>
                  <a:lnTo>
                    <a:pt x="3375" y="9628"/>
                  </a:lnTo>
                  <a:lnTo>
                    <a:pt x="3870" y="10062"/>
                  </a:lnTo>
                  <a:lnTo>
                    <a:pt x="4458" y="10464"/>
                  </a:lnTo>
                  <a:lnTo>
                    <a:pt x="5077" y="10805"/>
                  </a:lnTo>
                  <a:lnTo>
                    <a:pt x="5697" y="11083"/>
                  </a:lnTo>
                  <a:lnTo>
                    <a:pt x="6378" y="11300"/>
                  </a:lnTo>
                  <a:lnTo>
                    <a:pt x="7028" y="11486"/>
                  </a:lnTo>
                  <a:lnTo>
                    <a:pt x="7678" y="11578"/>
                  </a:lnTo>
                  <a:lnTo>
                    <a:pt x="8328" y="11640"/>
                  </a:lnTo>
                  <a:lnTo>
                    <a:pt x="8978" y="11640"/>
                  </a:lnTo>
                  <a:lnTo>
                    <a:pt x="9566" y="11547"/>
                  </a:lnTo>
                  <a:lnTo>
                    <a:pt x="9845" y="11486"/>
                  </a:lnTo>
                  <a:lnTo>
                    <a:pt x="10093" y="11424"/>
                  </a:lnTo>
                  <a:lnTo>
                    <a:pt x="10340" y="11300"/>
                  </a:lnTo>
                  <a:lnTo>
                    <a:pt x="10588" y="11207"/>
                  </a:lnTo>
                  <a:lnTo>
                    <a:pt x="10805" y="11052"/>
                  </a:lnTo>
                  <a:lnTo>
                    <a:pt x="10990" y="10928"/>
                  </a:lnTo>
                  <a:lnTo>
                    <a:pt x="11176" y="10743"/>
                  </a:lnTo>
                  <a:lnTo>
                    <a:pt x="11331" y="10557"/>
                  </a:lnTo>
                  <a:lnTo>
                    <a:pt x="11455" y="10340"/>
                  </a:lnTo>
                  <a:lnTo>
                    <a:pt x="11578" y="10123"/>
                  </a:lnTo>
                  <a:lnTo>
                    <a:pt x="11671" y="9876"/>
                  </a:lnTo>
                  <a:lnTo>
                    <a:pt x="11733" y="9628"/>
                  </a:lnTo>
                  <a:lnTo>
                    <a:pt x="11764" y="9350"/>
                  </a:lnTo>
                  <a:lnTo>
                    <a:pt x="11733" y="9071"/>
                  </a:lnTo>
                  <a:lnTo>
                    <a:pt x="11702" y="8761"/>
                  </a:lnTo>
                  <a:lnTo>
                    <a:pt x="11609" y="8452"/>
                  </a:lnTo>
                  <a:lnTo>
                    <a:pt x="11486" y="8142"/>
                  </a:lnTo>
                  <a:lnTo>
                    <a:pt x="11331" y="7833"/>
                  </a:lnTo>
                  <a:lnTo>
                    <a:pt x="11145" y="7523"/>
                  </a:lnTo>
                  <a:lnTo>
                    <a:pt x="10959" y="7213"/>
                  </a:lnTo>
                  <a:lnTo>
                    <a:pt x="10495" y="6563"/>
                  </a:lnTo>
                  <a:lnTo>
                    <a:pt x="9938" y="5944"/>
                  </a:lnTo>
                  <a:lnTo>
                    <a:pt x="9381" y="5325"/>
                  </a:lnTo>
                  <a:lnTo>
                    <a:pt x="8761" y="4737"/>
                  </a:lnTo>
                  <a:lnTo>
                    <a:pt x="8142" y="4180"/>
                  </a:lnTo>
                  <a:lnTo>
                    <a:pt x="7523" y="3684"/>
                  </a:lnTo>
                  <a:lnTo>
                    <a:pt x="6471" y="2818"/>
                  </a:lnTo>
                  <a:lnTo>
                    <a:pt x="5697" y="2260"/>
                  </a:lnTo>
                  <a:lnTo>
                    <a:pt x="5387" y="2044"/>
                  </a:lnTo>
                  <a:lnTo>
                    <a:pt x="5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;p16">
              <a:extLst>
                <a:ext uri="{FF2B5EF4-FFF2-40B4-BE49-F238E27FC236}">
                  <a16:creationId xmlns:a16="http://schemas.microsoft.com/office/drawing/2014/main" id="{2454745F-B018-4CB9-6631-03DB5FBF675F}"/>
                </a:ext>
              </a:extLst>
            </p:cNvPr>
            <p:cNvSpPr/>
            <p:nvPr/>
          </p:nvSpPr>
          <p:spPr>
            <a:xfrm>
              <a:off x="6149375" y="6069950"/>
              <a:ext cx="293350" cy="291025"/>
            </a:xfrm>
            <a:custGeom>
              <a:avLst/>
              <a:gdLst/>
              <a:ahLst/>
              <a:cxnLst/>
              <a:rect l="l" t="t" r="r" b="b"/>
              <a:pathLst>
                <a:path w="11734" h="11641" extrusionOk="0">
                  <a:moveTo>
                    <a:pt x="10990" y="1"/>
                  </a:moveTo>
                  <a:lnTo>
                    <a:pt x="6904" y="310"/>
                  </a:lnTo>
                  <a:lnTo>
                    <a:pt x="6347" y="2044"/>
                  </a:lnTo>
                  <a:lnTo>
                    <a:pt x="6037" y="2261"/>
                  </a:lnTo>
                  <a:lnTo>
                    <a:pt x="5294" y="2818"/>
                  </a:lnTo>
                  <a:lnTo>
                    <a:pt x="4211" y="3685"/>
                  </a:lnTo>
                  <a:lnTo>
                    <a:pt x="3592" y="4180"/>
                  </a:lnTo>
                  <a:lnTo>
                    <a:pt x="3003" y="4737"/>
                  </a:lnTo>
                  <a:lnTo>
                    <a:pt x="2384" y="5326"/>
                  </a:lnTo>
                  <a:lnTo>
                    <a:pt x="1796" y="5945"/>
                  </a:lnTo>
                  <a:lnTo>
                    <a:pt x="1270" y="6564"/>
                  </a:lnTo>
                  <a:lnTo>
                    <a:pt x="805" y="7214"/>
                  </a:lnTo>
                  <a:lnTo>
                    <a:pt x="589" y="7524"/>
                  </a:lnTo>
                  <a:lnTo>
                    <a:pt x="403" y="7833"/>
                  </a:lnTo>
                  <a:lnTo>
                    <a:pt x="248" y="8143"/>
                  </a:lnTo>
                  <a:lnTo>
                    <a:pt x="155" y="8452"/>
                  </a:lnTo>
                  <a:lnTo>
                    <a:pt x="62" y="8762"/>
                  </a:lnTo>
                  <a:lnTo>
                    <a:pt x="1" y="9040"/>
                  </a:lnTo>
                  <a:lnTo>
                    <a:pt x="1" y="9350"/>
                  </a:lnTo>
                  <a:lnTo>
                    <a:pt x="1" y="9629"/>
                  </a:lnTo>
                  <a:lnTo>
                    <a:pt x="62" y="9876"/>
                  </a:lnTo>
                  <a:lnTo>
                    <a:pt x="155" y="10124"/>
                  </a:lnTo>
                  <a:lnTo>
                    <a:pt x="279" y="10341"/>
                  </a:lnTo>
                  <a:lnTo>
                    <a:pt x="403" y="10557"/>
                  </a:lnTo>
                  <a:lnTo>
                    <a:pt x="558" y="10743"/>
                  </a:lnTo>
                  <a:lnTo>
                    <a:pt x="744" y="10898"/>
                  </a:lnTo>
                  <a:lnTo>
                    <a:pt x="960" y="11053"/>
                  </a:lnTo>
                  <a:lnTo>
                    <a:pt x="1177" y="11207"/>
                  </a:lnTo>
                  <a:lnTo>
                    <a:pt x="1394" y="11300"/>
                  </a:lnTo>
                  <a:lnTo>
                    <a:pt x="1641" y="11393"/>
                  </a:lnTo>
                  <a:lnTo>
                    <a:pt x="1920" y="11486"/>
                  </a:lnTo>
                  <a:lnTo>
                    <a:pt x="2199" y="11548"/>
                  </a:lnTo>
                  <a:lnTo>
                    <a:pt x="2787" y="11641"/>
                  </a:lnTo>
                  <a:lnTo>
                    <a:pt x="3406" y="11641"/>
                  </a:lnTo>
                  <a:lnTo>
                    <a:pt x="4056" y="11579"/>
                  </a:lnTo>
                  <a:lnTo>
                    <a:pt x="4706" y="11486"/>
                  </a:lnTo>
                  <a:lnTo>
                    <a:pt x="5387" y="11300"/>
                  </a:lnTo>
                  <a:lnTo>
                    <a:pt x="6037" y="11084"/>
                  </a:lnTo>
                  <a:lnTo>
                    <a:pt x="6687" y="10774"/>
                  </a:lnTo>
                  <a:lnTo>
                    <a:pt x="7276" y="10433"/>
                  </a:lnTo>
                  <a:lnTo>
                    <a:pt x="7864" y="10062"/>
                  </a:lnTo>
                  <a:lnTo>
                    <a:pt x="8390" y="9629"/>
                  </a:lnTo>
                  <a:lnTo>
                    <a:pt x="8854" y="9164"/>
                  </a:lnTo>
                  <a:lnTo>
                    <a:pt x="9288" y="8669"/>
                  </a:lnTo>
                  <a:lnTo>
                    <a:pt x="9659" y="8205"/>
                  </a:lnTo>
                  <a:lnTo>
                    <a:pt x="10000" y="7740"/>
                  </a:lnTo>
                  <a:lnTo>
                    <a:pt x="10309" y="7276"/>
                  </a:lnTo>
                  <a:lnTo>
                    <a:pt x="10588" y="6811"/>
                  </a:lnTo>
                  <a:lnTo>
                    <a:pt x="11052" y="6007"/>
                  </a:lnTo>
                  <a:lnTo>
                    <a:pt x="11362" y="5295"/>
                  </a:lnTo>
                  <a:lnTo>
                    <a:pt x="11579" y="4737"/>
                  </a:lnTo>
                  <a:lnTo>
                    <a:pt x="11733" y="4242"/>
                  </a:lnTo>
                  <a:lnTo>
                    <a:pt x="10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;p16">
              <a:extLst>
                <a:ext uri="{FF2B5EF4-FFF2-40B4-BE49-F238E27FC236}">
                  <a16:creationId xmlns:a16="http://schemas.microsoft.com/office/drawing/2014/main" id="{D0F8CDB8-D620-F1EF-76DD-CA263509DF86}"/>
                </a:ext>
              </a:extLst>
            </p:cNvPr>
            <p:cNvSpPr/>
            <p:nvPr/>
          </p:nvSpPr>
          <p:spPr>
            <a:xfrm>
              <a:off x="5881600" y="3074850"/>
              <a:ext cx="247675" cy="732925"/>
            </a:xfrm>
            <a:custGeom>
              <a:avLst/>
              <a:gdLst/>
              <a:ahLst/>
              <a:cxnLst/>
              <a:rect l="l" t="t" r="r" b="b"/>
              <a:pathLst>
                <a:path w="9907" h="29317" extrusionOk="0">
                  <a:moveTo>
                    <a:pt x="8730" y="0"/>
                  </a:moveTo>
                  <a:lnTo>
                    <a:pt x="8575" y="31"/>
                  </a:lnTo>
                  <a:lnTo>
                    <a:pt x="8421" y="93"/>
                  </a:lnTo>
                  <a:lnTo>
                    <a:pt x="8111" y="279"/>
                  </a:lnTo>
                  <a:lnTo>
                    <a:pt x="7802" y="557"/>
                  </a:lnTo>
                  <a:lnTo>
                    <a:pt x="7492" y="867"/>
                  </a:lnTo>
                  <a:lnTo>
                    <a:pt x="7151" y="1207"/>
                  </a:lnTo>
                  <a:lnTo>
                    <a:pt x="6873" y="1579"/>
                  </a:lnTo>
                  <a:lnTo>
                    <a:pt x="6652" y="1869"/>
                  </a:lnTo>
                  <a:lnTo>
                    <a:pt x="6594" y="1734"/>
                  </a:lnTo>
                  <a:lnTo>
                    <a:pt x="6470" y="1517"/>
                  </a:lnTo>
                  <a:lnTo>
                    <a:pt x="6285" y="1331"/>
                  </a:lnTo>
                  <a:lnTo>
                    <a:pt x="6099" y="1146"/>
                  </a:lnTo>
                  <a:lnTo>
                    <a:pt x="5851" y="960"/>
                  </a:lnTo>
                  <a:lnTo>
                    <a:pt x="5604" y="836"/>
                  </a:lnTo>
                  <a:lnTo>
                    <a:pt x="5325" y="712"/>
                  </a:lnTo>
                  <a:lnTo>
                    <a:pt x="5015" y="619"/>
                  </a:lnTo>
                  <a:lnTo>
                    <a:pt x="4737" y="588"/>
                  </a:lnTo>
                  <a:lnTo>
                    <a:pt x="4396" y="619"/>
                  </a:lnTo>
                  <a:lnTo>
                    <a:pt x="4087" y="650"/>
                  </a:lnTo>
                  <a:lnTo>
                    <a:pt x="3777" y="774"/>
                  </a:lnTo>
                  <a:lnTo>
                    <a:pt x="3468" y="960"/>
                  </a:lnTo>
                  <a:lnTo>
                    <a:pt x="3189" y="1176"/>
                  </a:lnTo>
                  <a:lnTo>
                    <a:pt x="2910" y="1486"/>
                  </a:lnTo>
                  <a:lnTo>
                    <a:pt x="2570" y="1950"/>
                  </a:lnTo>
                  <a:lnTo>
                    <a:pt x="2229" y="2477"/>
                  </a:lnTo>
                  <a:lnTo>
                    <a:pt x="1827" y="3189"/>
                  </a:lnTo>
                  <a:lnTo>
                    <a:pt x="1486" y="3932"/>
                  </a:lnTo>
                  <a:lnTo>
                    <a:pt x="1177" y="4675"/>
                  </a:lnTo>
                  <a:lnTo>
                    <a:pt x="898" y="5449"/>
                  </a:lnTo>
                  <a:lnTo>
                    <a:pt x="712" y="6253"/>
                  </a:lnTo>
                  <a:lnTo>
                    <a:pt x="527" y="7058"/>
                  </a:lnTo>
                  <a:lnTo>
                    <a:pt x="403" y="7863"/>
                  </a:lnTo>
                  <a:lnTo>
                    <a:pt x="310" y="8699"/>
                  </a:lnTo>
                  <a:lnTo>
                    <a:pt x="155" y="11300"/>
                  </a:lnTo>
                  <a:lnTo>
                    <a:pt x="93" y="12847"/>
                  </a:lnTo>
                  <a:lnTo>
                    <a:pt x="31" y="14488"/>
                  </a:lnTo>
                  <a:lnTo>
                    <a:pt x="0" y="16191"/>
                  </a:lnTo>
                  <a:lnTo>
                    <a:pt x="0" y="17924"/>
                  </a:lnTo>
                  <a:lnTo>
                    <a:pt x="62" y="19658"/>
                  </a:lnTo>
                  <a:lnTo>
                    <a:pt x="155" y="21361"/>
                  </a:lnTo>
                  <a:lnTo>
                    <a:pt x="341" y="23001"/>
                  </a:lnTo>
                  <a:lnTo>
                    <a:pt x="434" y="23775"/>
                  </a:lnTo>
                  <a:lnTo>
                    <a:pt x="558" y="24487"/>
                  </a:lnTo>
                  <a:lnTo>
                    <a:pt x="712" y="25199"/>
                  </a:lnTo>
                  <a:lnTo>
                    <a:pt x="867" y="25880"/>
                  </a:lnTo>
                  <a:lnTo>
                    <a:pt x="1053" y="26500"/>
                  </a:lnTo>
                  <a:lnTo>
                    <a:pt x="1270" y="27057"/>
                  </a:lnTo>
                  <a:lnTo>
                    <a:pt x="1486" y="27583"/>
                  </a:lnTo>
                  <a:lnTo>
                    <a:pt x="1734" y="28047"/>
                  </a:lnTo>
                  <a:lnTo>
                    <a:pt x="2013" y="28419"/>
                  </a:lnTo>
                  <a:lnTo>
                    <a:pt x="2322" y="28759"/>
                  </a:lnTo>
                  <a:lnTo>
                    <a:pt x="2477" y="28883"/>
                  </a:lnTo>
                  <a:lnTo>
                    <a:pt x="2632" y="29007"/>
                  </a:lnTo>
                  <a:lnTo>
                    <a:pt x="2817" y="29100"/>
                  </a:lnTo>
                  <a:lnTo>
                    <a:pt x="3003" y="29193"/>
                  </a:lnTo>
                  <a:lnTo>
                    <a:pt x="3189" y="29255"/>
                  </a:lnTo>
                  <a:lnTo>
                    <a:pt x="3375" y="29286"/>
                  </a:lnTo>
                  <a:lnTo>
                    <a:pt x="3591" y="29317"/>
                  </a:lnTo>
                  <a:lnTo>
                    <a:pt x="3808" y="29317"/>
                  </a:lnTo>
                  <a:lnTo>
                    <a:pt x="4303" y="29255"/>
                  </a:lnTo>
                  <a:lnTo>
                    <a:pt x="4799" y="29162"/>
                  </a:lnTo>
                  <a:lnTo>
                    <a:pt x="5263" y="29069"/>
                  </a:lnTo>
                  <a:lnTo>
                    <a:pt x="5696" y="28914"/>
                  </a:lnTo>
                  <a:lnTo>
                    <a:pt x="6099" y="28759"/>
                  </a:lnTo>
                  <a:lnTo>
                    <a:pt x="6501" y="28605"/>
                  </a:lnTo>
                  <a:lnTo>
                    <a:pt x="6842" y="28388"/>
                  </a:lnTo>
                  <a:lnTo>
                    <a:pt x="7182" y="28171"/>
                  </a:lnTo>
                  <a:lnTo>
                    <a:pt x="7461" y="27955"/>
                  </a:lnTo>
                  <a:lnTo>
                    <a:pt x="7740" y="27707"/>
                  </a:lnTo>
                  <a:lnTo>
                    <a:pt x="8018" y="27459"/>
                  </a:lnTo>
                  <a:lnTo>
                    <a:pt x="8235" y="27181"/>
                  </a:lnTo>
                  <a:lnTo>
                    <a:pt x="8452" y="26902"/>
                  </a:lnTo>
                  <a:lnTo>
                    <a:pt x="8668" y="26623"/>
                  </a:lnTo>
                  <a:lnTo>
                    <a:pt x="9009" y="26066"/>
                  </a:lnTo>
                  <a:lnTo>
                    <a:pt x="9288" y="25509"/>
                  </a:lnTo>
                  <a:lnTo>
                    <a:pt x="9473" y="24983"/>
                  </a:lnTo>
                  <a:lnTo>
                    <a:pt x="9628" y="24487"/>
                  </a:lnTo>
                  <a:lnTo>
                    <a:pt x="9752" y="24054"/>
                  </a:lnTo>
                  <a:lnTo>
                    <a:pt x="9876" y="23373"/>
                  </a:lnTo>
                  <a:lnTo>
                    <a:pt x="9907" y="23125"/>
                  </a:lnTo>
                  <a:lnTo>
                    <a:pt x="6532" y="18884"/>
                  </a:lnTo>
                  <a:lnTo>
                    <a:pt x="4953" y="22258"/>
                  </a:lnTo>
                  <a:lnTo>
                    <a:pt x="4737" y="20494"/>
                  </a:lnTo>
                  <a:lnTo>
                    <a:pt x="4551" y="18636"/>
                  </a:lnTo>
                  <a:lnTo>
                    <a:pt x="4365" y="16438"/>
                  </a:lnTo>
                  <a:lnTo>
                    <a:pt x="4303" y="15293"/>
                  </a:lnTo>
                  <a:lnTo>
                    <a:pt x="4272" y="14148"/>
                  </a:lnTo>
                  <a:lnTo>
                    <a:pt x="4272" y="13033"/>
                  </a:lnTo>
                  <a:lnTo>
                    <a:pt x="4303" y="11981"/>
                  </a:lnTo>
                  <a:lnTo>
                    <a:pt x="4365" y="11021"/>
                  </a:lnTo>
                  <a:lnTo>
                    <a:pt x="4427" y="10588"/>
                  </a:lnTo>
                  <a:lnTo>
                    <a:pt x="4520" y="10185"/>
                  </a:lnTo>
                  <a:lnTo>
                    <a:pt x="4582" y="9814"/>
                  </a:lnTo>
                  <a:lnTo>
                    <a:pt x="4706" y="9473"/>
                  </a:lnTo>
                  <a:lnTo>
                    <a:pt x="4830" y="9194"/>
                  </a:lnTo>
                  <a:lnTo>
                    <a:pt x="4953" y="8978"/>
                  </a:lnTo>
                  <a:lnTo>
                    <a:pt x="5263" y="8575"/>
                  </a:lnTo>
                  <a:lnTo>
                    <a:pt x="5573" y="8235"/>
                  </a:lnTo>
                  <a:lnTo>
                    <a:pt x="5882" y="7925"/>
                  </a:lnTo>
                  <a:lnTo>
                    <a:pt x="6192" y="7616"/>
                  </a:lnTo>
                  <a:lnTo>
                    <a:pt x="6811" y="7151"/>
                  </a:lnTo>
                  <a:lnTo>
                    <a:pt x="7368" y="6718"/>
                  </a:lnTo>
                  <a:lnTo>
                    <a:pt x="7863" y="6315"/>
                  </a:lnTo>
                  <a:lnTo>
                    <a:pt x="8080" y="6099"/>
                  </a:lnTo>
                  <a:lnTo>
                    <a:pt x="8235" y="5882"/>
                  </a:lnTo>
                  <a:lnTo>
                    <a:pt x="8390" y="5665"/>
                  </a:lnTo>
                  <a:lnTo>
                    <a:pt x="8483" y="5418"/>
                  </a:lnTo>
                  <a:lnTo>
                    <a:pt x="8514" y="5139"/>
                  </a:lnTo>
                  <a:lnTo>
                    <a:pt x="8514" y="4860"/>
                  </a:lnTo>
                  <a:lnTo>
                    <a:pt x="8483" y="4582"/>
                  </a:lnTo>
                  <a:lnTo>
                    <a:pt x="8390" y="4396"/>
                  </a:lnTo>
                  <a:lnTo>
                    <a:pt x="8328" y="4334"/>
                  </a:lnTo>
                  <a:lnTo>
                    <a:pt x="8235" y="4272"/>
                  </a:lnTo>
                  <a:lnTo>
                    <a:pt x="8080" y="4241"/>
                  </a:lnTo>
                  <a:lnTo>
                    <a:pt x="7894" y="4241"/>
                  </a:lnTo>
                  <a:lnTo>
                    <a:pt x="7709" y="4303"/>
                  </a:lnTo>
                  <a:lnTo>
                    <a:pt x="7492" y="4396"/>
                  </a:lnTo>
                  <a:lnTo>
                    <a:pt x="7275" y="4520"/>
                  </a:lnTo>
                  <a:lnTo>
                    <a:pt x="6842" y="4798"/>
                  </a:lnTo>
                  <a:lnTo>
                    <a:pt x="6501" y="5108"/>
                  </a:lnTo>
                  <a:lnTo>
                    <a:pt x="6130" y="5449"/>
                  </a:lnTo>
                  <a:lnTo>
                    <a:pt x="6130" y="5449"/>
                  </a:lnTo>
                  <a:lnTo>
                    <a:pt x="6811" y="4737"/>
                  </a:lnTo>
                  <a:lnTo>
                    <a:pt x="7461" y="3994"/>
                  </a:lnTo>
                  <a:lnTo>
                    <a:pt x="8204" y="3127"/>
                  </a:lnTo>
                  <a:lnTo>
                    <a:pt x="8545" y="2662"/>
                  </a:lnTo>
                  <a:lnTo>
                    <a:pt x="8854" y="2198"/>
                  </a:lnTo>
                  <a:lnTo>
                    <a:pt x="9133" y="1765"/>
                  </a:lnTo>
                  <a:lnTo>
                    <a:pt x="9318" y="1331"/>
                  </a:lnTo>
                  <a:lnTo>
                    <a:pt x="9473" y="929"/>
                  </a:lnTo>
                  <a:lnTo>
                    <a:pt x="9504" y="774"/>
                  </a:lnTo>
                  <a:lnTo>
                    <a:pt x="9504" y="588"/>
                  </a:lnTo>
                  <a:lnTo>
                    <a:pt x="9504" y="434"/>
                  </a:lnTo>
                  <a:lnTo>
                    <a:pt x="9442" y="310"/>
                  </a:lnTo>
                  <a:lnTo>
                    <a:pt x="9380" y="186"/>
                  </a:lnTo>
                  <a:lnTo>
                    <a:pt x="9257" y="93"/>
                  </a:lnTo>
                  <a:lnTo>
                    <a:pt x="9133" y="31"/>
                  </a:lnTo>
                  <a:lnTo>
                    <a:pt x="9009" y="0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;p16">
              <a:extLst>
                <a:ext uri="{FF2B5EF4-FFF2-40B4-BE49-F238E27FC236}">
                  <a16:creationId xmlns:a16="http://schemas.microsoft.com/office/drawing/2014/main" id="{F01A128C-677B-E280-B78A-E8EB268A3B88}"/>
                </a:ext>
              </a:extLst>
            </p:cNvPr>
            <p:cNvSpPr/>
            <p:nvPr/>
          </p:nvSpPr>
          <p:spPr>
            <a:xfrm>
              <a:off x="5881600" y="3074850"/>
              <a:ext cx="247675" cy="732925"/>
            </a:xfrm>
            <a:custGeom>
              <a:avLst/>
              <a:gdLst/>
              <a:ahLst/>
              <a:cxnLst/>
              <a:rect l="l" t="t" r="r" b="b"/>
              <a:pathLst>
                <a:path w="9907" h="29317" fill="none" extrusionOk="0">
                  <a:moveTo>
                    <a:pt x="9907" y="23125"/>
                  </a:moveTo>
                  <a:lnTo>
                    <a:pt x="9907" y="23125"/>
                  </a:lnTo>
                  <a:lnTo>
                    <a:pt x="9876" y="23373"/>
                  </a:lnTo>
                  <a:lnTo>
                    <a:pt x="9752" y="24054"/>
                  </a:lnTo>
                  <a:lnTo>
                    <a:pt x="9628" y="24487"/>
                  </a:lnTo>
                  <a:lnTo>
                    <a:pt x="9473" y="24983"/>
                  </a:lnTo>
                  <a:lnTo>
                    <a:pt x="9288" y="25509"/>
                  </a:lnTo>
                  <a:lnTo>
                    <a:pt x="9009" y="26066"/>
                  </a:lnTo>
                  <a:lnTo>
                    <a:pt x="8668" y="26623"/>
                  </a:lnTo>
                  <a:lnTo>
                    <a:pt x="8452" y="26902"/>
                  </a:lnTo>
                  <a:lnTo>
                    <a:pt x="8235" y="27181"/>
                  </a:lnTo>
                  <a:lnTo>
                    <a:pt x="8018" y="27459"/>
                  </a:lnTo>
                  <a:lnTo>
                    <a:pt x="7740" y="27707"/>
                  </a:lnTo>
                  <a:lnTo>
                    <a:pt x="7461" y="27955"/>
                  </a:lnTo>
                  <a:lnTo>
                    <a:pt x="7182" y="28171"/>
                  </a:lnTo>
                  <a:lnTo>
                    <a:pt x="6842" y="28388"/>
                  </a:lnTo>
                  <a:lnTo>
                    <a:pt x="6501" y="28605"/>
                  </a:lnTo>
                  <a:lnTo>
                    <a:pt x="6099" y="28759"/>
                  </a:lnTo>
                  <a:lnTo>
                    <a:pt x="5696" y="28914"/>
                  </a:lnTo>
                  <a:lnTo>
                    <a:pt x="5263" y="29069"/>
                  </a:lnTo>
                  <a:lnTo>
                    <a:pt x="4799" y="29162"/>
                  </a:lnTo>
                  <a:lnTo>
                    <a:pt x="4303" y="29255"/>
                  </a:lnTo>
                  <a:lnTo>
                    <a:pt x="3808" y="29317"/>
                  </a:lnTo>
                  <a:lnTo>
                    <a:pt x="3808" y="29317"/>
                  </a:lnTo>
                  <a:lnTo>
                    <a:pt x="3591" y="29317"/>
                  </a:lnTo>
                  <a:lnTo>
                    <a:pt x="3375" y="29286"/>
                  </a:lnTo>
                  <a:lnTo>
                    <a:pt x="3189" y="29255"/>
                  </a:lnTo>
                  <a:lnTo>
                    <a:pt x="3003" y="29193"/>
                  </a:lnTo>
                  <a:lnTo>
                    <a:pt x="2817" y="29100"/>
                  </a:lnTo>
                  <a:lnTo>
                    <a:pt x="2632" y="29007"/>
                  </a:lnTo>
                  <a:lnTo>
                    <a:pt x="2477" y="28883"/>
                  </a:lnTo>
                  <a:lnTo>
                    <a:pt x="2322" y="28759"/>
                  </a:lnTo>
                  <a:lnTo>
                    <a:pt x="2013" y="28419"/>
                  </a:lnTo>
                  <a:lnTo>
                    <a:pt x="1734" y="28047"/>
                  </a:lnTo>
                  <a:lnTo>
                    <a:pt x="1486" y="27583"/>
                  </a:lnTo>
                  <a:lnTo>
                    <a:pt x="1270" y="27057"/>
                  </a:lnTo>
                  <a:lnTo>
                    <a:pt x="1053" y="26500"/>
                  </a:lnTo>
                  <a:lnTo>
                    <a:pt x="867" y="25880"/>
                  </a:lnTo>
                  <a:lnTo>
                    <a:pt x="712" y="25199"/>
                  </a:lnTo>
                  <a:lnTo>
                    <a:pt x="558" y="24487"/>
                  </a:lnTo>
                  <a:lnTo>
                    <a:pt x="434" y="23775"/>
                  </a:lnTo>
                  <a:lnTo>
                    <a:pt x="341" y="23001"/>
                  </a:lnTo>
                  <a:lnTo>
                    <a:pt x="155" y="21361"/>
                  </a:lnTo>
                  <a:lnTo>
                    <a:pt x="62" y="19658"/>
                  </a:lnTo>
                  <a:lnTo>
                    <a:pt x="0" y="17924"/>
                  </a:lnTo>
                  <a:lnTo>
                    <a:pt x="0" y="16191"/>
                  </a:lnTo>
                  <a:lnTo>
                    <a:pt x="31" y="14488"/>
                  </a:lnTo>
                  <a:lnTo>
                    <a:pt x="93" y="12847"/>
                  </a:lnTo>
                  <a:lnTo>
                    <a:pt x="155" y="11300"/>
                  </a:lnTo>
                  <a:lnTo>
                    <a:pt x="310" y="8699"/>
                  </a:lnTo>
                  <a:lnTo>
                    <a:pt x="310" y="8699"/>
                  </a:lnTo>
                  <a:lnTo>
                    <a:pt x="403" y="7863"/>
                  </a:lnTo>
                  <a:lnTo>
                    <a:pt x="527" y="7058"/>
                  </a:lnTo>
                  <a:lnTo>
                    <a:pt x="712" y="6253"/>
                  </a:lnTo>
                  <a:lnTo>
                    <a:pt x="898" y="5449"/>
                  </a:lnTo>
                  <a:lnTo>
                    <a:pt x="1177" y="4675"/>
                  </a:lnTo>
                  <a:lnTo>
                    <a:pt x="1486" y="3932"/>
                  </a:lnTo>
                  <a:lnTo>
                    <a:pt x="1827" y="3189"/>
                  </a:lnTo>
                  <a:lnTo>
                    <a:pt x="2229" y="2477"/>
                  </a:lnTo>
                  <a:lnTo>
                    <a:pt x="2229" y="2477"/>
                  </a:lnTo>
                  <a:lnTo>
                    <a:pt x="2570" y="1950"/>
                  </a:lnTo>
                  <a:lnTo>
                    <a:pt x="2910" y="1486"/>
                  </a:lnTo>
                  <a:lnTo>
                    <a:pt x="2910" y="1486"/>
                  </a:lnTo>
                  <a:lnTo>
                    <a:pt x="3189" y="1176"/>
                  </a:lnTo>
                  <a:lnTo>
                    <a:pt x="3468" y="960"/>
                  </a:lnTo>
                  <a:lnTo>
                    <a:pt x="3777" y="774"/>
                  </a:lnTo>
                  <a:lnTo>
                    <a:pt x="4087" y="650"/>
                  </a:lnTo>
                  <a:lnTo>
                    <a:pt x="4396" y="619"/>
                  </a:lnTo>
                  <a:lnTo>
                    <a:pt x="4737" y="588"/>
                  </a:lnTo>
                  <a:lnTo>
                    <a:pt x="5015" y="619"/>
                  </a:lnTo>
                  <a:lnTo>
                    <a:pt x="5325" y="712"/>
                  </a:lnTo>
                  <a:lnTo>
                    <a:pt x="5604" y="836"/>
                  </a:lnTo>
                  <a:lnTo>
                    <a:pt x="5851" y="960"/>
                  </a:lnTo>
                  <a:lnTo>
                    <a:pt x="6099" y="1146"/>
                  </a:lnTo>
                  <a:lnTo>
                    <a:pt x="6285" y="1331"/>
                  </a:lnTo>
                  <a:lnTo>
                    <a:pt x="6470" y="1517"/>
                  </a:lnTo>
                  <a:lnTo>
                    <a:pt x="6594" y="1734"/>
                  </a:lnTo>
                  <a:lnTo>
                    <a:pt x="6687" y="1950"/>
                  </a:lnTo>
                  <a:lnTo>
                    <a:pt x="6718" y="2167"/>
                  </a:lnTo>
                  <a:lnTo>
                    <a:pt x="6718" y="2167"/>
                  </a:lnTo>
                  <a:lnTo>
                    <a:pt x="6718" y="2384"/>
                  </a:lnTo>
                  <a:lnTo>
                    <a:pt x="6687" y="2601"/>
                  </a:lnTo>
                  <a:lnTo>
                    <a:pt x="6625" y="2755"/>
                  </a:lnTo>
                  <a:lnTo>
                    <a:pt x="6532" y="2910"/>
                  </a:lnTo>
                  <a:lnTo>
                    <a:pt x="6439" y="3065"/>
                  </a:lnTo>
                  <a:lnTo>
                    <a:pt x="6347" y="3189"/>
                  </a:lnTo>
                  <a:lnTo>
                    <a:pt x="6099" y="3405"/>
                  </a:lnTo>
                  <a:lnTo>
                    <a:pt x="5851" y="3560"/>
                  </a:lnTo>
                  <a:lnTo>
                    <a:pt x="5635" y="3684"/>
                  </a:lnTo>
                  <a:lnTo>
                    <a:pt x="5418" y="3746"/>
                  </a:lnTo>
                  <a:lnTo>
                    <a:pt x="5418" y="3746"/>
                  </a:lnTo>
                  <a:lnTo>
                    <a:pt x="5851" y="3065"/>
                  </a:lnTo>
                  <a:lnTo>
                    <a:pt x="6285" y="2353"/>
                  </a:lnTo>
                  <a:lnTo>
                    <a:pt x="6873" y="1579"/>
                  </a:lnTo>
                  <a:lnTo>
                    <a:pt x="7151" y="1207"/>
                  </a:lnTo>
                  <a:lnTo>
                    <a:pt x="7492" y="867"/>
                  </a:lnTo>
                  <a:lnTo>
                    <a:pt x="7802" y="557"/>
                  </a:lnTo>
                  <a:lnTo>
                    <a:pt x="8111" y="279"/>
                  </a:lnTo>
                  <a:lnTo>
                    <a:pt x="8421" y="93"/>
                  </a:lnTo>
                  <a:lnTo>
                    <a:pt x="8575" y="31"/>
                  </a:lnTo>
                  <a:lnTo>
                    <a:pt x="8730" y="0"/>
                  </a:lnTo>
                  <a:lnTo>
                    <a:pt x="8885" y="0"/>
                  </a:lnTo>
                  <a:lnTo>
                    <a:pt x="9009" y="0"/>
                  </a:lnTo>
                  <a:lnTo>
                    <a:pt x="9133" y="31"/>
                  </a:lnTo>
                  <a:lnTo>
                    <a:pt x="9257" y="93"/>
                  </a:lnTo>
                  <a:lnTo>
                    <a:pt x="9257" y="93"/>
                  </a:lnTo>
                  <a:lnTo>
                    <a:pt x="9380" y="186"/>
                  </a:lnTo>
                  <a:lnTo>
                    <a:pt x="9442" y="310"/>
                  </a:lnTo>
                  <a:lnTo>
                    <a:pt x="9504" y="434"/>
                  </a:lnTo>
                  <a:lnTo>
                    <a:pt x="9504" y="588"/>
                  </a:lnTo>
                  <a:lnTo>
                    <a:pt x="9504" y="774"/>
                  </a:lnTo>
                  <a:lnTo>
                    <a:pt x="9473" y="929"/>
                  </a:lnTo>
                  <a:lnTo>
                    <a:pt x="9318" y="1331"/>
                  </a:lnTo>
                  <a:lnTo>
                    <a:pt x="9133" y="1765"/>
                  </a:lnTo>
                  <a:lnTo>
                    <a:pt x="8854" y="2198"/>
                  </a:lnTo>
                  <a:lnTo>
                    <a:pt x="8545" y="2662"/>
                  </a:lnTo>
                  <a:lnTo>
                    <a:pt x="8204" y="3127"/>
                  </a:lnTo>
                  <a:lnTo>
                    <a:pt x="7461" y="3994"/>
                  </a:lnTo>
                  <a:lnTo>
                    <a:pt x="6811" y="4737"/>
                  </a:lnTo>
                  <a:lnTo>
                    <a:pt x="6130" y="5449"/>
                  </a:lnTo>
                  <a:lnTo>
                    <a:pt x="6130" y="5449"/>
                  </a:lnTo>
                  <a:lnTo>
                    <a:pt x="6501" y="5108"/>
                  </a:lnTo>
                  <a:lnTo>
                    <a:pt x="6842" y="4798"/>
                  </a:lnTo>
                  <a:lnTo>
                    <a:pt x="7275" y="4520"/>
                  </a:lnTo>
                  <a:lnTo>
                    <a:pt x="7492" y="4396"/>
                  </a:lnTo>
                  <a:lnTo>
                    <a:pt x="7709" y="4303"/>
                  </a:lnTo>
                  <a:lnTo>
                    <a:pt x="7894" y="4241"/>
                  </a:lnTo>
                  <a:lnTo>
                    <a:pt x="8080" y="4241"/>
                  </a:lnTo>
                  <a:lnTo>
                    <a:pt x="8235" y="4272"/>
                  </a:lnTo>
                  <a:lnTo>
                    <a:pt x="8328" y="4334"/>
                  </a:lnTo>
                  <a:lnTo>
                    <a:pt x="8390" y="4396"/>
                  </a:lnTo>
                  <a:lnTo>
                    <a:pt x="8483" y="4582"/>
                  </a:lnTo>
                  <a:lnTo>
                    <a:pt x="8514" y="4860"/>
                  </a:lnTo>
                  <a:lnTo>
                    <a:pt x="8514" y="4860"/>
                  </a:lnTo>
                  <a:lnTo>
                    <a:pt x="8514" y="5139"/>
                  </a:lnTo>
                  <a:lnTo>
                    <a:pt x="8483" y="5418"/>
                  </a:lnTo>
                  <a:lnTo>
                    <a:pt x="8390" y="5665"/>
                  </a:lnTo>
                  <a:lnTo>
                    <a:pt x="8235" y="5882"/>
                  </a:lnTo>
                  <a:lnTo>
                    <a:pt x="8080" y="6099"/>
                  </a:lnTo>
                  <a:lnTo>
                    <a:pt x="7863" y="6315"/>
                  </a:lnTo>
                  <a:lnTo>
                    <a:pt x="7368" y="6718"/>
                  </a:lnTo>
                  <a:lnTo>
                    <a:pt x="6811" y="7151"/>
                  </a:lnTo>
                  <a:lnTo>
                    <a:pt x="6192" y="7616"/>
                  </a:lnTo>
                  <a:lnTo>
                    <a:pt x="5882" y="7925"/>
                  </a:lnTo>
                  <a:lnTo>
                    <a:pt x="5573" y="8235"/>
                  </a:lnTo>
                  <a:lnTo>
                    <a:pt x="5263" y="8575"/>
                  </a:lnTo>
                  <a:lnTo>
                    <a:pt x="4953" y="8978"/>
                  </a:lnTo>
                  <a:lnTo>
                    <a:pt x="4953" y="8978"/>
                  </a:lnTo>
                  <a:lnTo>
                    <a:pt x="4830" y="9194"/>
                  </a:lnTo>
                  <a:lnTo>
                    <a:pt x="4706" y="9473"/>
                  </a:lnTo>
                  <a:lnTo>
                    <a:pt x="4582" y="9814"/>
                  </a:lnTo>
                  <a:lnTo>
                    <a:pt x="4520" y="10185"/>
                  </a:lnTo>
                  <a:lnTo>
                    <a:pt x="4427" y="10588"/>
                  </a:lnTo>
                  <a:lnTo>
                    <a:pt x="4365" y="11021"/>
                  </a:lnTo>
                  <a:lnTo>
                    <a:pt x="4303" y="11981"/>
                  </a:lnTo>
                  <a:lnTo>
                    <a:pt x="4272" y="13033"/>
                  </a:lnTo>
                  <a:lnTo>
                    <a:pt x="4272" y="14148"/>
                  </a:lnTo>
                  <a:lnTo>
                    <a:pt x="4303" y="15293"/>
                  </a:lnTo>
                  <a:lnTo>
                    <a:pt x="4365" y="16438"/>
                  </a:lnTo>
                  <a:lnTo>
                    <a:pt x="4551" y="18636"/>
                  </a:lnTo>
                  <a:lnTo>
                    <a:pt x="4737" y="20494"/>
                  </a:lnTo>
                  <a:lnTo>
                    <a:pt x="4953" y="22258"/>
                  </a:lnTo>
                  <a:lnTo>
                    <a:pt x="6532" y="18884"/>
                  </a:lnTo>
                  <a:lnTo>
                    <a:pt x="9907" y="231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;p16">
              <a:extLst>
                <a:ext uri="{FF2B5EF4-FFF2-40B4-BE49-F238E27FC236}">
                  <a16:creationId xmlns:a16="http://schemas.microsoft.com/office/drawing/2014/main" id="{25C613B3-3A65-EA19-333A-BA4A6CFA13DD}"/>
                </a:ext>
              </a:extLst>
            </p:cNvPr>
            <p:cNvSpPr/>
            <p:nvPr/>
          </p:nvSpPr>
          <p:spPr>
            <a:xfrm>
              <a:off x="5913325" y="3634400"/>
              <a:ext cx="215175" cy="173375"/>
            </a:xfrm>
            <a:custGeom>
              <a:avLst/>
              <a:gdLst/>
              <a:ahLst/>
              <a:cxnLst/>
              <a:rect l="l" t="t" r="r" b="b"/>
              <a:pathLst>
                <a:path w="8607" h="6935" extrusionOk="0">
                  <a:moveTo>
                    <a:pt x="7306" y="0"/>
                  </a:moveTo>
                  <a:lnTo>
                    <a:pt x="7121" y="712"/>
                  </a:lnTo>
                  <a:lnTo>
                    <a:pt x="6997" y="1084"/>
                  </a:lnTo>
                  <a:lnTo>
                    <a:pt x="6811" y="1486"/>
                  </a:lnTo>
                  <a:lnTo>
                    <a:pt x="6625" y="1889"/>
                  </a:lnTo>
                  <a:lnTo>
                    <a:pt x="6378" y="2322"/>
                  </a:lnTo>
                  <a:lnTo>
                    <a:pt x="6099" y="2724"/>
                  </a:lnTo>
                  <a:lnTo>
                    <a:pt x="5790" y="3127"/>
                  </a:lnTo>
                  <a:lnTo>
                    <a:pt x="5418" y="3498"/>
                  </a:lnTo>
                  <a:lnTo>
                    <a:pt x="5016" y="3870"/>
                  </a:lnTo>
                  <a:lnTo>
                    <a:pt x="4551" y="4210"/>
                  </a:lnTo>
                  <a:lnTo>
                    <a:pt x="4025" y="4489"/>
                  </a:lnTo>
                  <a:lnTo>
                    <a:pt x="3468" y="4737"/>
                  </a:lnTo>
                  <a:lnTo>
                    <a:pt x="2818" y="4953"/>
                  </a:lnTo>
                  <a:lnTo>
                    <a:pt x="2137" y="5108"/>
                  </a:lnTo>
                  <a:lnTo>
                    <a:pt x="1363" y="5201"/>
                  </a:lnTo>
                  <a:lnTo>
                    <a:pt x="1239" y="5201"/>
                  </a:lnTo>
                  <a:lnTo>
                    <a:pt x="898" y="5170"/>
                  </a:lnTo>
                  <a:lnTo>
                    <a:pt x="589" y="5077"/>
                  </a:lnTo>
                  <a:lnTo>
                    <a:pt x="279" y="4922"/>
                  </a:lnTo>
                  <a:lnTo>
                    <a:pt x="1" y="4737"/>
                  </a:lnTo>
                  <a:lnTo>
                    <a:pt x="217" y="5232"/>
                  </a:lnTo>
                  <a:lnTo>
                    <a:pt x="465" y="5634"/>
                  </a:lnTo>
                  <a:lnTo>
                    <a:pt x="713" y="6037"/>
                  </a:lnTo>
                  <a:lnTo>
                    <a:pt x="1022" y="6346"/>
                  </a:lnTo>
                  <a:lnTo>
                    <a:pt x="1301" y="6594"/>
                  </a:lnTo>
                  <a:lnTo>
                    <a:pt x="1641" y="6780"/>
                  </a:lnTo>
                  <a:lnTo>
                    <a:pt x="1827" y="6842"/>
                  </a:lnTo>
                  <a:lnTo>
                    <a:pt x="2013" y="6904"/>
                  </a:lnTo>
                  <a:lnTo>
                    <a:pt x="2199" y="6904"/>
                  </a:lnTo>
                  <a:lnTo>
                    <a:pt x="2384" y="6935"/>
                  </a:lnTo>
                  <a:lnTo>
                    <a:pt x="2539" y="6935"/>
                  </a:lnTo>
                  <a:lnTo>
                    <a:pt x="2972" y="6873"/>
                  </a:lnTo>
                  <a:lnTo>
                    <a:pt x="3406" y="6811"/>
                  </a:lnTo>
                  <a:lnTo>
                    <a:pt x="3808" y="6749"/>
                  </a:lnTo>
                  <a:lnTo>
                    <a:pt x="4180" y="6625"/>
                  </a:lnTo>
                  <a:lnTo>
                    <a:pt x="4520" y="6501"/>
                  </a:lnTo>
                  <a:lnTo>
                    <a:pt x="4861" y="6377"/>
                  </a:lnTo>
                  <a:lnTo>
                    <a:pt x="5201" y="6223"/>
                  </a:lnTo>
                  <a:lnTo>
                    <a:pt x="5511" y="6068"/>
                  </a:lnTo>
                  <a:lnTo>
                    <a:pt x="5790" y="5882"/>
                  </a:lnTo>
                  <a:lnTo>
                    <a:pt x="6037" y="5696"/>
                  </a:lnTo>
                  <a:lnTo>
                    <a:pt x="6533" y="5263"/>
                  </a:lnTo>
                  <a:lnTo>
                    <a:pt x="6935" y="4830"/>
                  </a:lnTo>
                  <a:lnTo>
                    <a:pt x="7306" y="4365"/>
                  </a:lnTo>
                  <a:lnTo>
                    <a:pt x="7616" y="3901"/>
                  </a:lnTo>
                  <a:lnTo>
                    <a:pt x="7864" y="3437"/>
                  </a:lnTo>
                  <a:lnTo>
                    <a:pt x="8080" y="2972"/>
                  </a:lnTo>
                  <a:lnTo>
                    <a:pt x="8235" y="2508"/>
                  </a:lnTo>
                  <a:lnTo>
                    <a:pt x="8390" y="2105"/>
                  </a:lnTo>
                  <a:lnTo>
                    <a:pt x="8483" y="1703"/>
                  </a:lnTo>
                  <a:lnTo>
                    <a:pt x="8607" y="1115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;p16">
              <a:extLst>
                <a:ext uri="{FF2B5EF4-FFF2-40B4-BE49-F238E27FC236}">
                  <a16:creationId xmlns:a16="http://schemas.microsoft.com/office/drawing/2014/main" id="{DE01B8C8-D783-C0A0-15F8-88B4ECF53AAA}"/>
                </a:ext>
              </a:extLst>
            </p:cNvPr>
            <p:cNvSpPr/>
            <p:nvPr/>
          </p:nvSpPr>
          <p:spPr>
            <a:xfrm>
              <a:off x="5913325" y="3634400"/>
              <a:ext cx="215175" cy="173375"/>
            </a:xfrm>
            <a:custGeom>
              <a:avLst/>
              <a:gdLst/>
              <a:ahLst/>
              <a:cxnLst/>
              <a:rect l="l" t="t" r="r" b="b"/>
              <a:pathLst>
                <a:path w="8607" h="6935" fill="none" extrusionOk="0">
                  <a:moveTo>
                    <a:pt x="7306" y="0"/>
                  </a:moveTo>
                  <a:lnTo>
                    <a:pt x="7306" y="0"/>
                  </a:lnTo>
                  <a:lnTo>
                    <a:pt x="7121" y="712"/>
                  </a:lnTo>
                  <a:lnTo>
                    <a:pt x="6997" y="1084"/>
                  </a:lnTo>
                  <a:lnTo>
                    <a:pt x="6811" y="1486"/>
                  </a:lnTo>
                  <a:lnTo>
                    <a:pt x="6625" y="1889"/>
                  </a:lnTo>
                  <a:lnTo>
                    <a:pt x="6378" y="2322"/>
                  </a:lnTo>
                  <a:lnTo>
                    <a:pt x="6099" y="2724"/>
                  </a:lnTo>
                  <a:lnTo>
                    <a:pt x="5790" y="3127"/>
                  </a:lnTo>
                  <a:lnTo>
                    <a:pt x="5418" y="3498"/>
                  </a:lnTo>
                  <a:lnTo>
                    <a:pt x="5016" y="3870"/>
                  </a:lnTo>
                  <a:lnTo>
                    <a:pt x="4551" y="4210"/>
                  </a:lnTo>
                  <a:lnTo>
                    <a:pt x="4025" y="4489"/>
                  </a:lnTo>
                  <a:lnTo>
                    <a:pt x="3468" y="4737"/>
                  </a:lnTo>
                  <a:lnTo>
                    <a:pt x="2818" y="4953"/>
                  </a:lnTo>
                  <a:lnTo>
                    <a:pt x="2137" y="5108"/>
                  </a:lnTo>
                  <a:lnTo>
                    <a:pt x="1363" y="5201"/>
                  </a:lnTo>
                  <a:lnTo>
                    <a:pt x="1363" y="5201"/>
                  </a:lnTo>
                  <a:lnTo>
                    <a:pt x="1239" y="5201"/>
                  </a:lnTo>
                  <a:lnTo>
                    <a:pt x="1239" y="5201"/>
                  </a:lnTo>
                  <a:lnTo>
                    <a:pt x="898" y="5170"/>
                  </a:lnTo>
                  <a:lnTo>
                    <a:pt x="589" y="5077"/>
                  </a:lnTo>
                  <a:lnTo>
                    <a:pt x="279" y="4922"/>
                  </a:lnTo>
                  <a:lnTo>
                    <a:pt x="1" y="4737"/>
                  </a:lnTo>
                  <a:lnTo>
                    <a:pt x="1" y="4737"/>
                  </a:lnTo>
                  <a:lnTo>
                    <a:pt x="217" y="5232"/>
                  </a:lnTo>
                  <a:lnTo>
                    <a:pt x="465" y="5634"/>
                  </a:lnTo>
                  <a:lnTo>
                    <a:pt x="713" y="6037"/>
                  </a:lnTo>
                  <a:lnTo>
                    <a:pt x="1022" y="6346"/>
                  </a:lnTo>
                  <a:lnTo>
                    <a:pt x="1301" y="6594"/>
                  </a:lnTo>
                  <a:lnTo>
                    <a:pt x="1641" y="6780"/>
                  </a:lnTo>
                  <a:lnTo>
                    <a:pt x="1827" y="6842"/>
                  </a:lnTo>
                  <a:lnTo>
                    <a:pt x="2013" y="6904"/>
                  </a:lnTo>
                  <a:lnTo>
                    <a:pt x="2199" y="6904"/>
                  </a:lnTo>
                  <a:lnTo>
                    <a:pt x="2384" y="6935"/>
                  </a:lnTo>
                  <a:lnTo>
                    <a:pt x="2384" y="6935"/>
                  </a:lnTo>
                  <a:lnTo>
                    <a:pt x="2539" y="6935"/>
                  </a:lnTo>
                  <a:lnTo>
                    <a:pt x="2539" y="6935"/>
                  </a:lnTo>
                  <a:lnTo>
                    <a:pt x="2972" y="6873"/>
                  </a:lnTo>
                  <a:lnTo>
                    <a:pt x="3406" y="6811"/>
                  </a:lnTo>
                  <a:lnTo>
                    <a:pt x="3808" y="6749"/>
                  </a:lnTo>
                  <a:lnTo>
                    <a:pt x="4180" y="6625"/>
                  </a:lnTo>
                  <a:lnTo>
                    <a:pt x="4520" y="6501"/>
                  </a:lnTo>
                  <a:lnTo>
                    <a:pt x="4861" y="6377"/>
                  </a:lnTo>
                  <a:lnTo>
                    <a:pt x="5201" y="6223"/>
                  </a:lnTo>
                  <a:lnTo>
                    <a:pt x="5511" y="6068"/>
                  </a:lnTo>
                  <a:lnTo>
                    <a:pt x="5790" y="5882"/>
                  </a:lnTo>
                  <a:lnTo>
                    <a:pt x="6037" y="5696"/>
                  </a:lnTo>
                  <a:lnTo>
                    <a:pt x="6533" y="5263"/>
                  </a:lnTo>
                  <a:lnTo>
                    <a:pt x="6935" y="4830"/>
                  </a:lnTo>
                  <a:lnTo>
                    <a:pt x="7306" y="4365"/>
                  </a:lnTo>
                  <a:lnTo>
                    <a:pt x="7616" y="3901"/>
                  </a:lnTo>
                  <a:lnTo>
                    <a:pt x="7864" y="3437"/>
                  </a:lnTo>
                  <a:lnTo>
                    <a:pt x="8080" y="2972"/>
                  </a:lnTo>
                  <a:lnTo>
                    <a:pt x="8235" y="2508"/>
                  </a:lnTo>
                  <a:lnTo>
                    <a:pt x="8390" y="2105"/>
                  </a:lnTo>
                  <a:lnTo>
                    <a:pt x="8483" y="1703"/>
                  </a:lnTo>
                  <a:lnTo>
                    <a:pt x="8607" y="1115"/>
                  </a:lnTo>
                  <a:lnTo>
                    <a:pt x="73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;p16">
              <a:extLst>
                <a:ext uri="{FF2B5EF4-FFF2-40B4-BE49-F238E27FC236}">
                  <a16:creationId xmlns:a16="http://schemas.microsoft.com/office/drawing/2014/main" id="{BBF15783-71AA-F606-69A3-0226B9DAF66B}"/>
                </a:ext>
              </a:extLst>
            </p:cNvPr>
            <p:cNvSpPr/>
            <p:nvPr/>
          </p:nvSpPr>
          <p:spPr>
            <a:xfrm>
              <a:off x="6194275" y="4333250"/>
              <a:ext cx="729825" cy="1754525"/>
            </a:xfrm>
            <a:custGeom>
              <a:avLst/>
              <a:gdLst/>
              <a:ahLst/>
              <a:cxnLst/>
              <a:rect l="l" t="t" r="r" b="b"/>
              <a:pathLst>
                <a:path w="29193" h="70181" extrusionOk="0">
                  <a:moveTo>
                    <a:pt x="28357" y="1"/>
                  </a:moveTo>
                  <a:lnTo>
                    <a:pt x="0" y="898"/>
                  </a:lnTo>
                  <a:lnTo>
                    <a:pt x="0" y="3344"/>
                  </a:lnTo>
                  <a:lnTo>
                    <a:pt x="62" y="9938"/>
                  </a:lnTo>
                  <a:lnTo>
                    <a:pt x="124" y="14427"/>
                  </a:lnTo>
                  <a:lnTo>
                    <a:pt x="248" y="19504"/>
                  </a:lnTo>
                  <a:lnTo>
                    <a:pt x="372" y="25014"/>
                  </a:lnTo>
                  <a:lnTo>
                    <a:pt x="588" y="30834"/>
                  </a:lnTo>
                  <a:lnTo>
                    <a:pt x="836" y="36778"/>
                  </a:lnTo>
                  <a:lnTo>
                    <a:pt x="991" y="39750"/>
                  </a:lnTo>
                  <a:lnTo>
                    <a:pt x="1176" y="42722"/>
                  </a:lnTo>
                  <a:lnTo>
                    <a:pt x="1362" y="45663"/>
                  </a:lnTo>
                  <a:lnTo>
                    <a:pt x="1548" y="48542"/>
                  </a:lnTo>
                  <a:lnTo>
                    <a:pt x="1796" y="51328"/>
                  </a:lnTo>
                  <a:lnTo>
                    <a:pt x="2043" y="54052"/>
                  </a:lnTo>
                  <a:lnTo>
                    <a:pt x="2322" y="56653"/>
                  </a:lnTo>
                  <a:lnTo>
                    <a:pt x="2631" y="59129"/>
                  </a:lnTo>
                  <a:lnTo>
                    <a:pt x="2941" y="61451"/>
                  </a:lnTo>
                  <a:lnTo>
                    <a:pt x="3282" y="63587"/>
                  </a:lnTo>
                  <a:lnTo>
                    <a:pt x="3653" y="65568"/>
                  </a:lnTo>
                  <a:lnTo>
                    <a:pt x="3870" y="66466"/>
                  </a:lnTo>
                  <a:lnTo>
                    <a:pt x="4055" y="67333"/>
                  </a:lnTo>
                  <a:lnTo>
                    <a:pt x="4272" y="68138"/>
                  </a:lnTo>
                  <a:lnTo>
                    <a:pt x="4489" y="68881"/>
                  </a:lnTo>
                  <a:lnTo>
                    <a:pt x="4706" y="69562"/>
                  </a:lnTo>
                  <a:lnTo>
                    <a:pt x="4953" y="70181"/>
                  </a:lnTo>
                  <a:lnTo>
                    <a:pt x="9318" y="70181"/>
                  </a:lnTo>
                  <a:lnTo>
                    <a:pt x="10092" y="63339"/>
                  </a:lnTo>
                  <a:lnTo>
                    <a:pt x="10866" y="56095"/>
                  </a:lnTo>
                  <a:lnTo>
                    <a:pt x="11764" y="47489"/>
                  </a:lnTo>
                  <a:lnTo>
                    <a:pt x="12693" y="38450"/>
                  </a:lnTo>
                  <a:lnTo>
                    <a:pt x="13559" y="29844"/>
                  </a:lnTo>
                  <a:lnTo>
                    <a:pt x="13900" y="26005"/>
                  </a:lnTo>
                  <a:lnTo>
                    <a:pt x="14179" y="22569"/>
                  </a:lnTo>
                  <a:lnTo>
                    <a:pt x="14395" y="19720"/>
                  </a:lnTo>
                  <a:lnTo>
                    <a:pt x="14519" y="17523"/>
                  </a:lnTo>
                  <a:lnTo>
                    <a:pt x="15633" y="25293"/>
                  </a:lnTo>
                  <a:lnTo>
                    <a:pt x="16779" y="33311"/>
                  </a:lnTo>
                  <a:lnTo>
                    <a:pt x="18203" y="42567"/>
                  </a:lnTo>
                  <a:lnTo>
                    <a:pt x="18946" y="47303"/>
                  </a:lnTo>
                  <a:lnTo>
                    <a:pt x="19689" y="51947"/>
                  </a:lnTo>
                  <a:lnTo>
                    <a:pt x="20432" y="56312"/>
                  </a:lnTo>
                  <a:lnTo>
                    <a:pt x="21144" y="60275"/>
                  </a:lnTo>
                  <a:lnTo>
                    <a:pt x="21825" y="63711"/>
                  </a:lnTo>
                  <a:lnTo>
                    <a:pt x="22165" y="65197"/>
                  </a:lnTo>
                  <a:lnTo>
                    <a:pt x="22444" y="66466"/>
                  </a:lnTo>
                  <a:lnTo>
                    <a:pt x="22754" y="67550"/>
                  </a:lnTo>
                  <a:lnTo>
                    <a:pt x="23001" y="68416"/>
                  </a:lnTo>
                  <a:lnTo>
                    <a:pt x="23249" y="69005"/>
                  </a:lnTo>
                  <a:lnTo>
                    <a:pt x="23342" y="69221"/>
                  </a:lnTo>
                  <a:lnTo>
                    <a:pt x="23466" y="69376"/>
                  </a:lnTo>
                  <a:lnTo>
                    <a:pt x="28357" y="69376"/>
                  </a:lnTo>
                  <a:lnTo>
                    <a:pt x="28419" y="67023"/>
                  </a:lnTo>
                  <a:lnTo>
                    <a:pt x="28605" y="60739"/>
                  </a:lnTo>
                  <a:lnTo>
                    <a:pt x="28852" y="51545"/>
                  </a:lnTo>
                  <a:lnTo>
                    <a:pt x="28976" y="46189"/>
                  </a:lnTo>
                  <a:lnTo>
                    <a:pt x="29069" y="40524"/>
                  </a:lnTo>
                  <a:lnTo>
                    <a:pt x="29131" y="34704"/>
                  </a:lnTo>
                  <a:lnTo>
                    <a:pt x="29193" y="28822"/>
                  </a:lnTo>
                  <a:lnTo>
                    <a:pt x="29193" y="23002"/>
                  </a:lnTo>
                  <a:lnTo>
                    <a:pt x="29162" y="17430"/>
                  </a:lnTo>
                  <a:lnTo>
                    <a:pt x="29069" y="12198"/>
                  </a:lnTo>
                  <a:lnTo>
                    <a:pt x="28976" y="9783"/>
                  </a:lnTo>
                  <a:lnTo>
                    <a:pt x="28883" y="7461"/>
                  </a:lnTo>
                  <a:lnTo>
                    <a:pt x="28790" y="5325"/>
                  </a:lnTo>
                  <a:lnTo>
                    <a:pt x="28667" y="3375"/>
                  </a:lnTo>
                  <a:lnTo>
                    <a:pt x="28512" y="1580"/>
                  </a:lnTo>
                  <a:lnTo>
                    <a:pt x="283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;p16">
              <a:extLst>
                <a:ext uri="{FF2B5EF4-FFF2-40B4-BE49-F238E27FC236}">
                  <a16:creationId xmlns:a16="http://schemas.microsoft.com/office/drawing/2014/main" id="{BBFECB13-F1AB-D2FC-D2FD-A11C21F70BD1}"/>
                </a:ext>
              </a:extLst>
            </p:cNvPr>
            <p:cNvSpPr/>
            <p:nvPr/>
          </p:nvSpPr>
          <p:spPr>
            <a:xfrm>
              <a:off x="6005425" y="3275300"/>
              <a:ext cx="955050" cy="1122225"/>
            </a:xfrm>
            <a:custGeom>
              <a:avLst/>
              <a:gdLst/>
              <a:ahLst/>
              <a:cxnLst/>
              <a:rect l="l" t="t" r="r" b="b"/>
              <a:pathLst>
                <a:path w="38202" h="44889" extrusionOk="0">
                  <a:moveTo>
                    <a:pt x="27212" y="0"/>
                  </a:moveTo>
                  <a:lnTo>
                    <a:pt x="26624" y="31"/>
                  </a:lnTo>
                  <a:lnTo>
                    <a:pt x="26190" y="93"/>
                  </a:lnTo>
                  <a:lnTo>
                    <a:pt x="25819" y="124"/>
                  </a:lnTo>
                  <a:lnTo>
                    <a:pt x="12507" y="310"/>
                  </a:lnTo>
                  <a:lnTo>
                    <a:pt x="12105" y="217"/>
                  </a:lnTo>
                  <a:lnTo>
                    <a:pt x="11702" y="186"/>
                  </a:lnTo>
                  <a:lnTo>
                    <a:pt x="11300" y="155"/>
                  </a:lnTo>
                  <a:lnTo>
                    <a:pt x="10897" y="124"/>
                  </a:lnTo>
                  <a:lnTo>
                    <a:pt x="10495" y="155"/>
                  </a:lnTo>
                  <a:lnTo>
                    <a:pt x="10124" y="155"/>
                  </a:lnTo>
                  <a:lnTo>
                    <a:pt x="9411" y="279"/>
                  </a:lnTo>
                  <a:lnTo>
                    <a:pt x="8699" y="433"/>
                  </a:lnTo>
                  <a:lnTo>
                    <a:pt x="8018" y="650"/>
                  </a:lnTo>
                  <a:lnTo>
                    <a:pt x="7368" y="929"/>
                  </a:lnTo>
                  <a:lnTo>
                    <a:pt x="6780" y="1269"/>
                  </a:lnTo>
                  <a:lnTo>
                    <a:pt x="6192" y="1641"/>
                  </a:lnTo>
                  <a:lnTo>
                    <a:pt x="5635" y="2074"/>
                  </a:lnTo>
                  <a:lnTo>
                    <a:pt x="5108" y="2508"/>
                  </a:lnTo>
                  <a:lnTo>
                    <a:pt x="4613" y="3003"/>
                  </a:lnTo>
                  <a:lnTo>
                    <a:pt x="4149" y="3498"/>
                  </a:lnTo>
                  <a:lnTo>
                    <a:pt x="3684" y="4025"/>
                  </a:lnTo>
                  <a:lnTo>
                    <a:pt x="3282" y="4551"/>
                  </a:lnTo>
                  <a:lnTo>
                    <a:pt x="2880" y="5108"/>
                  </a:lnTo>
                  <a:lnTo>
                    <a:pt x="2539" y="5665"/>
                  </a:lnTo>
                  <a:lnTo>
                    <a:pt x="2198" y="6222"/>
                  </a:lnTo>
                  <a:lnTo>
                    <a:pt x="1579" y="7337"/>
                  </a:lnTo>
                  <a:lnTo>
                    <a:pt x="1084" y="8359"/>
                  </a:lnTo>
                  <a:lnTo>
                    <a:pt x="682" y="9287"/>
                  </a:lnTo>
                  <a:lnTo>
                    <a:pt x="372" y="10092"/>
                  </a:lnTo>
                  <a:lnTo>
                    <a:pt x="186" y="10711"/>
                  </a:lnTo>
                  <a:lnTo>
                    <a:pt x="0" y="11238"/>
                  </a:lnTo>
                  <a:lnTo>
                    <a:pt x="5666" y="16129"/>
                  </a:lnTo>
                  <a:lnTo>
                    <a:pt x="5851" y="17243"/>
                  </a:lnTo>
                  <a:lnTo>
                    <a:pt x="6037" y="18729"/>
                  </a:lnTo>
                  <a:lnTo>
                    <a:pt x="6192" y="20494"/>
                  </a:lnTo>
                  <a:lnTo>
                    <a:pt x="6316" y="22475"/>
                  </a:lnTo>
                  <a:lnTo>
                    <a:pt x="6471" y="24642"/>
                  </a:lnTo>
                  <a:lnTo>
                    <a:pt x="6594" y="26964"/>
                  </a:lnTo>
                  <a:lnTo>
                    <a:pt x="6811" y="31669"/>
                  </a:lnTo>
                  <a:lnTo>
                    <a:pt x="6997" y="36127"/>
                  </a:lnTo>
                  <a:lnTo>
                    <a:pt x="7121" y="39935"/>
                  </a:lnTo>
                  <a:lnTo>
                    <a:pt x="7244" y="43526"/>
                  </a:lnTo>
                  <a:lnTo>
                    <a:pt x="37149" y="44888"/>
                  </a:lnTo>
                  <a:lnTo>
                    <a:pt x="34611" y="19844"/>
                  </a:lnTo>
                  <a:lnTo>
                    <a:pt x="34858" y="19627"/>
                  </a:lnTo>
                  <a:lnTo>
                    <a:pt x="35106" y="19348"/>
                  </a:lnTo>
                  <a:lnTo>
                    <a:pt x="35447" y="18977"/>
                  </a:lnTo>
                  <a:lnTo>
                    <a:pt x="35849" y="18482"/>
                  </a:lnTo>
                  <a:lnTo>
                    <a:pt x="36251" y="17862"/>
                  </a:lnTo>
                  <a:lnTo>
                    <a:pt x="36685" y="17181"/>
                  </a:lnTo>
                  <a:lnTo>
                    <a:pt x="37087" y="16376"/>
                  </a:lnTo>
                  <a:lnTo>
                    <a:pt x="37273" y="15943"/>
                  </a:lnTo>
                  <a:lnTo>
                    <a:pt x="37459" y="15479"/>
                  </a:lnTo>
                  <a:lnTo>
                    <a:pt x="37614" y="15014"/>
                  </a:lnTo>
                  <a:lnTo>
                    <a:pt x="37768" y="14519"/>
                  </a:lnTo>
                  <a:lnTo>
                    <a:pt x="37892" y="13993"/>
                  </a:lnTo>
                  <a:lnTo>
                    <a:pt x="38016" y="13436"/>
                  </a:lnTo>
                  <a:lnTo>
                    <a:pt x="38109" y="12847"/>
                  </a:lnTo>
                  <a:lnTo>
                    <a:pt x="38171" y="12259"/>
                  </a:lnTo>
                  <a:lnTo>
                    <a:pt x="38202" y="11640"/>
                  </a:lnTo>
                  <a:lnTo>
                    <a:pt x="38202" y="11021"/>
                  </a:lnTo>
                  <a:lnTo>
                    <a:pt x="38140" y="10340"/>
                  </a:lnTo>
                  <a:lnTo>
                    <a:pt x="38078" y="9659"/>
                  </a:lnTo>
                  <a:lnTo>
                    <a:pt x="37954" y="8978"/>
                  </a:lnTo>
                  <a:lnTo>
                    <a:pt x="37799" y="8266"/>
                  </a:lnTo>
                  <a:lnTo>
                    <a:pt x="37614" y="7523"/>
                  </a:lnTo>
                  <a:lnTo>
                    <a:pt x="37366" y="6749"/>
                  </a:lnTo>
                  <a:lnTo>
                    <a:pt x="37056" y="6006"/>
                  </a:lnTo>
                  <a:lnTo>
                    <a:pt x="36747" y="5325"/>
                  </a:lnTo>
                  <a:lnTo>
                    <a:pt x="36375" y="4706"/>
                  </a:lnTo>
                  <a:lnTo>
                    <a:pt x="36004" y="4117"/>
                  </a:lnTo>
                  <a:lnTo>
                    <a:pt x="35601" y="3591"/>
                  </a:lnTo>
                  <a:lnTo>
                    <a:pt x="35199" y="3096"/>
                  </a:lnTo>
                  <a:lnTo>
                    <a:pt x="34766" y="2662"/>
                  </a:lnTo>
                  <a:lnTo>
                    <a:pt x="34301" y="2260"/>
                  </a:lnTo>
                  <a:lnTo>
                    <a:pt x="33837" y="1888"/>
                  </a:lnTo>
                  <a:lnTo>
                    <a:pt x="33372" y="1579"/>
                  </a:lnTo>
                  <a:lnTo>
                    <a:pt x="32908" y="1300"/>
                  </a:lnTo>
                  <a:lnTo>
                    <a:pt x="32413" y="1053"/>
                  </a:lnTo>
                  <a:lnTo>
                    <a:pt x="31917" y="836"/>
                  </a:lnTo>
                  <a:lnTo>
                    <a:pt x="31453" y="650"/>
                  </a:lnTo>
                  <a:lnTo>
                    <a:pt x="30958" y="495"/>
                  </a:lnTo>
                  <a:lnTo>
                    <a:pt x="30493" y="372"/>
                  </a:lnTo>
                  <a:lnTo>
                    <a:pt x="30029" y="248"/>
                  </a:lnTo>
                  <a:lnTo>
                    <a:pt x="29565" y="186"/>
                  </a:lnTo>
                  <a:lnTo>
                    <a:pt x="28698" y="62"/>
                  </a:lnTo>
                  <a:lnTo>
                    <a:pt x="27893" y="0"/>
                  </a:lnTo>
                  <a:close/>
                </a:path>
              </a:pathLst>
            </a:custGeom>
            <a:solidFill>
              <a:srgbClr val="BDE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;p16">
              <a:extLst>
                <a:ext uri="{FF2B5EF4-FFF2-40B4-BE49-F238E27FC236}">
                  <a16:creationId xmlns:a16="http://schemas.microsoft.com/office/drawing/2014/main" id="{26AA42A9-2734-4FA4-9EFC-18C72CF2F98D}"/>
                </a:ext>
              </a:extLst>
            </p:cNvPr>
            <p:cNvSpPr/>
            <p:nvPr/>
          </p:nvSpPr>
          <p:spPr>
            <a:xfrm>
              <a:off x="6005425" y="3275300"/>
              <a:ext cx="955050" cy="1122225"/>
            </a:xfrm>
            <a:custGeom>
              <a:avLst/>
              <a:gdLst/>
              <a:ahLst/>
              <a:cxnLst/>
              <a:rect l="l" t="t" r="r" b="b"/>
              <a:pathLst>
                <a:path w="38202" h="44889" fill="none" extrusionOk="0">
                  <a:moveTo>
                    <a:pt x="5666" y="16129"/>
                  </a:moveTo>
                  <a:lnTo>
                    <a:pt x="0" y="11238"/>
                  </a:lnTo>
                  <a:lnTo>
                    <a:pt x="0" y="11238"/>
                  </a:lnTo>
                  <a:lnTo>
                    <a:pt x="186" y="10711"/>
                  </a:lnTo>
                  <a:lnTo>
                    <a:pt x="372" y="10092"/>
                  </a:lnTo>
                  <a:lnTo>
                    <a:pt x="682" y="9287"/>
                  </a:lnTo>
                  <a:lnTo>
                    <a:pt x="1084" y="8359"/>
                  </a:lnTo>
                  <a:lnTo>
                    <a:pt x="1579" y="7337"/>
                  </a:lnTo>
                  <a:lnTo>
                    <a:pt x="2198" y="6222"/>
                  </a:lnTo>
                  <a:lnTo>
                    <a:pt x="2539" y="5665"/>
                  </a:lnTo>
                  <a:lnTo>
                    <a:pt x="2880" y="5108"/>
                  </a:lnTo>
                  <a:lnTo>
                    <a:pt x="3282" y="4551"/>
                  </a:lnTo>
                  <a:lnTo>
                    <a:pt x="3684" y="4025"/>
                  </a:lnTo>
                  <a:lnTo>
                    <a:pt x="4149" y="3498"/>
                  </a:lnTo>
                  <a:lnTo>
                    <a:pt x="4613" y="3003"/>
                  </a:lnTo>
                  <a:lnTo>
                    <a:pt x="5108" y="2508"/>
                  </a:lnTo>
                  <a:lnTo>
                    <a:pt x="5635" y="2074"/>
                  </a:lnTo>
                  <a:lnTo>
                    <a:pt x="6192" y="1641"/>
                  </a:lnTo>
                  <a:lnTo>
                    <a:pt x="6780" y="1269"/>
                  </a:lnTo>
                  <a:lnTo>
                    <a:pt x="7368" y="929"/>
                  </a:lnTo>
                  <a:lnTo>
                    <a:pt x="8018" y="650"/>
                  </a:lnTo>
                  <a:lnTo>
                    <a:pt x="8699" y="433"/>
                  </a:lnTo>
                  <a:lnTo>
                    <a:pt x="9411" y="279"/>
                  </a:lnTo>
                  <a:lnTo>
                    <a:pt x="10124" y="155"/>
                  </a:lnTo>
                  <a:lnTo>
                    <a:pt x="10495" y="155"/>
                  </a:lnTo>
                  <a:lnTo>
                    <a:pt x="10897" y="124"/>
                  </a:lnTo>
                  <a:lnTo>
                    <a:pt x="11300" y="155"/>
                  </a:lnTo>
                  <a:lnTo>
                    <a:pt x="11702" y="186"/>
                  </a:lnTo>
                  <a:lnTo>
                    <a:pt x="12105" y="217"/>
                  </a:lnTo>
                  <a:lnTo>
                    <a:pt x="12507" y="310"/>
                  </a:lnTo>
                  <a:lnTo>
                    <a:pt x="25819" y="124"/>
                  </a:lnTo>
                  <a:lnTo>
                    <a:pt x="25819" y="124"/>
                  </a:lnTo>
                  <a:lnTo>
                    <a:pt x="26190" y="93"/>
                  </a:lnTo>
                  <a:lnTo>
                    <a:pt x="26624" y="31"/>
                  </a:lnTo>
                  <a:lnTo>
                    <a:pt x="27212" y="0"/>
                  </a:lnTo>
                  <a:lnTo>
                    <a:pt x="27893" y="0"/>
                  </a:lnTo>
                  <a:lnTo>
                    <a:pt x="28698" y="62"/>
                  </a:lnTo>
                  <a:lnTo>
                    <a:pt x="29565" y="186"/>
                  </a:lnTo>
                  <a:lnTo>
                    <a:pt x="30029" y="248"/>
                  </a:lnTo>
                  <a:lnTo>
                    <a:pt x="30493" y="372"/>
                  </a:lnTo>
                  <a:lnTo>
                    <a:pt x="30958" y="495"/>
                  </a:lnTo>
                  <a:lnTo>
                    <a:pt x="31453" y="650"/>
                  </a:lnTo>
                  <a:lnTo>
                    <a:pt x="31917" y="836"/>
                  </a:lnTo>
                  <a:lnTo>
                    <a:pt x="32413" y="1053"/>
                  </a:lnTo>
                  <a:lnTo>
                    <a:pt x="32908" y="1300"/>
                  </a:lnTo>
                  <a:lnTo>
                    <a:pt x="33372" y="1579"/>
                  </a:lnTo>
                  <a:lnTo>
                    <a:pt x="33837" y="1888"/>
                  </a:lnTo>
                  <a:lnTo>
                    <a:pt x="34301" y="2260"/>
                  </a:lnTo>
                  <a:lnTo>
                    <a:pt x="34766" y="2662"/>
                  </a:lnTo>
                  <a:lnTo>
                    <a:pt x="35199" y="3096"/>
                  </a:lnTo>
                  <a:lnTo>
                    <a:pt x="35601" y="3591"/>
                  </a:lnTo>
                  <a:lnTo>
                    <a:pt x="36004" y="4117"/>
                  </a:lnTo>
                  <a:lnTo>
                    <a:pt x="36375" y="4706"/>
                  </a:lnTo>
                  <a:lnTo>
                    <a:pt x="36747" y="5325"/>
                  </a:lnTo>
                  <a:lnTo>
                    <a:pt x="37056" y="6006"/>
                  </a:lnTo>
                  <a:lnTo>
                    <a:pt x="37366" y="6749"/>
                  </a:lnTo>
                  <a:lnTo>
                    <a:pt x="37366" y="6749"/>
                  </a:lnTo>
                  <a:lnTo>
                    <a:pt x="37614" y="7523"/>
                  </a:lnTo>
                  <a:lnTo>
                    <a:pt x="37799" y="8266"/>
                  </a:lnTo>
                  <a:lnTo>
                    <a:pt x="37954" y="8978"/>
                  </a:lnTo>
                  <a:lnTo>
                    <a:pt x="38078" y="9659"/>
                  </a:lnTo>
                  <a:lnTo>
                    <a:pt x="38140" y="10340"/>
                  </a:lnTo>
                  <a:lnTo>
                    <a:pt x="38202" y="11021"/>
                  </a:lnTo>
                  <a:lnTo>
                    <a:pt x="38202" y="11640"/>
                  </a:lnTo>
                  <a:lnTo>
                    <a:pt x="38171" y="12259"/>
                  </a:lnTo>
                  <a:lnTo>
                    <a:pt x="38109" y="12847"/>
                  </a:lnTo>
                  <a:lnTo>
                    <a:pt x="38016" y="13436"/>
                  </a:lnTo>
                  <a:lnTo>
                    <a:pt x="37892" y="13993"/>
                  </a:lnTo>
                  <a:lnTo>
                    <a:pt x="37768" y="14519"/>
                  </a:lnTo>
                  <a:lnTo>
                    <a:pt x="37614" y="15014"/>
                  </a:lnTo>
                  <a:lnTo>
                    <a:pt x="37459" y="15479"/>
                  </a:lnTo>
                  <a:lnTo>
                    <a:pt x="37273" y="15943"/>
                  </a:lnTo>
                  <a:lnTo>
                    <a:pt x="37087" y="16376"/>
                  </a:lnTo>
                  <a:lnTo>
                    <a:pt x="36685" y="17181"/>
                  </a:lnTo>
                  <a:lnTo>
                    <a:pt x="36251" y="17862"/>
                  </a:lnTo>
                  <a:lnTo>
                    <a:pt x="35849" y="18482"/>
                  </a:lnTo>
                  <a:lnTo>
                    <a:pt x="35447" y="18977"/>
                  </a:lnTo>
                  <a:lnTo>
                    <a:pt x="35106" y="19348"/>
                  </a:lnTo>
                  <a:lnTo>
                    <a:pt x="34858" y="19627"/>
                  </a:lnTo>
                  <a:lnTo>
                    <a:pt x="34611" y="19844"/>
                  </a:lnTo>
                  <a:lnTo>
                    <a:pt x="37149" y="44888"/>
                  </a:lnTo>
                  <a:lnTo>
                    <a:pt x="7244" y="43526"/>
                  </a:lnTo>
                  <a:lnTo>
                    <a:pt x="7244" y="43526"/>
                  </a:lnTo>
                  <a:lnTo>
                    <a:pt x="7121" y="39935"/>
                  </a:lnTo>
                  <a:lnTo>
                    <a:pt x="6997" y="36127"/>
                  </a:lnTo>
                  <a:lnTo>
                    <a:pt x="6811" y="31669"/>
                  </a:lnTo>
                  <a:lnTo>
                    <a:pt x="6594" y="26964"/>
                  </a:lnTo>
                  <a:lnTo>
                    <a:pt x="6471" y="24642"/>
                  </a:lnTo>
                  <a:lnTo>
                    <a:pt x="6316" y="22475"/>
                  </a:lnTo>
                  <a:lnTo>
                    <a:pt x="6192" y="20494"/>
                  </a:lnTo>
                  <a:lnTo>
                    <a:pt x="6037" y="18729"/>
                  </a:lnTo>
                  <a:lnTo>
                    <a:pt x="5851" y="17243"/>
                  </a:lnTo>
                  <a:lnTo>
                    <a:pt x="5666" y="161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;p16">
              <a:extLst>
                <a:ext uri="{FF2B5EF4-FFF2-40B4-BE49-F238E27FC236}">
                  <a16:creationId xmlns:a16="http://schemas.microsoft.com/office/drawing/2014/main" id="{67F2B503-7CF2-6F99-2F73-6989E477698F}"/>
                </a:ext>
              </a:extLst>
            </p:cNvPr>
            <p:cNvSpPr/>
            <p:nvPr/>
          </p:nvSpPr>
          <p:spPr>
            <a:xfrm>
              <a:off x="6005425" y="3275300"/>
              <a:ext cx="955050" cy="1122225"/>
            </a:xfrm>
            <a:custGeom>
              <a:avLst/>
              <a:gdLst/>
              <a:ahLst/>
              <a:cxnLst/>
              <a:rect l="l" t="t" r="r" b="b"/>
              <a:pathLst>
                <a:path w="38202" h="44889" extrusionOk="0">
                  <a:moveTo>
                    <a:pt x="27212" y="0"/>
                  </a:moveTo>
                  <a:lnTo>
                    <a:pt x="26624" y="31"/>
                  </a:lnTo>
                  <a:lnTo>
                    <a:pt x="26190" y="93"/>
                  </a:lnTo>
                  <a:lnTo>
                    <a:pt x="25819" y="124"/>
                  </a:lnTo>
                  <a:lnTo>
                    <a:pt x="12507" y="310"/>
                  </a:lnTo>
                  <a:lnTo>
                    <a:pt x="12105" y="217"/>
                  </a:lnTo>
                  <a:lnTo>
                    <a:pt x="11702" y="186"/>
                  </a:lnTo>
                  <a:lnTo>
                    <a:pt x="11300" y="155"/>
                  </a:lnTo>
                  <a:lnTo>
                    <a:pt x="10897" y="124"/>
                  </a:lnTo>
                  <a:lnTo>
                    <a:pt x="10495" y="155"/>
                  </a:lnTo>
                  <a:lnTo>
                    <a:pt x="10124" y="155"/>
                  </a:lnTo>
                  <a:lnTo>
                    <a:pt x="9411" y="279"/>
                  </a:lnTo>
                  <a:lnTo>
                    <a:pt x="8699" y="433"/>
                  </a:lnTo>
                  <a:lnTo>
                    <a:pt x="8018" y="650"/>
                  </a:lnTo>
                  <a:lnTo>
                    <a:pt x="7368" y="929"/>
                  </a:lnTo>
                  <a:lnTo>
                    <a:pt x="6780" y="1269"/>
                  </a:lnTo>
                  <a:lnTo>
                    <a:pt x="6192" y="1641"/>
                  </a:lnTo>
                  <a:lnTo>
                    <a:pt x="5635" y="2074"/>
                  </a:lnTo>
                  <a:lnTo>
                    <a:pt x="5108" y="2508"/>
                  </a:lnTo>
                  <a:lnTo>
                    <a:pt x="4613" y="3003"/>
                  </a:lnTo>
                  <a:lnTo>
                    <a:pt x="4149" y="3498"/>
                  </a:lnTo>
                  <a:lnTo>
                    <a:pt x="3684" y="4025"/>
                  </a:lnTo>
                  <a:lnTo>
                    <a:pt x="3282" y="4551"/>
                  </a:lnTo>
                  <a:lnTo>
                    <a:pt x="2880" y="5108"/>
                  </a:lnTo>
                  <a:lnTo>
                    <a:pt x="2539" y="5665"/>
                  </a:lnTo>
                  <a:lnTo>
                    <a:pt x="2198" y="6222"/>
                  </a:lnTo>
                  <a:lnTo>
                    <a:pt x="1579" y="7337"/>
                  </a:lnTo>
                  <a:lnTo>
                    <a:pt x="1084" y="8359"/>
                  </a:lnTo>
                  <a:lnTo>
                    <a:pt x="682" y="9287"/>
                  </a:lnTo>
                  <a:lnTo>
                    <a:pt x="372" y="10092"/>
                  </a:lnTo>
                  <a:lnTo>
                    <a:pt x="186" y="10711"/>
                  </a:lnTo>
                  <a:lnTo>
                    <a:pt x="0" y="11238"/>
                  </a:lnTo>
                  <a:lnTo>
                    <a:pt x="5666" y="16129"/>
                  </a:lnTo>
                  <a:lnTo>
                    <a:pt x="5851" y="17243"/>
                  </a:lnTo>
                  <a:lnTo>
                    <a:pt x="6037" y="18729"/>
                  </a:lnTo>
                  <a:lnTo>
                    <a:pt x="6192" y="20494"/>
                  </a:lnTo>
                  <a:lnTo>
                    <a:pt x="6316" y="22475"/>
                  </a:lnTo>
                  <a:lnTo>
                    <a:pt x="6471" y="24642"/>
                  </a:lnTo>
                  <a:lnTo>
                    <a:pt x="6594" y="26964"/>
                  </a:lnTo>
                  <a:lnTo>
                    <a:pt x="6811" y="31669"/>
                  </a:lnTo>
                  <a:lnTo>
                    <a:pt x="6997" y="36127"/>
                  </a:lnTo>
                  <a:lnTo>
                    <a:pt x="7121" y="39935"/>
                  </a:lnTo>
                  <a:lnTo>
                    <a:pt x="7244" y="43526"/>
                  </a:lnTo>
                  <a:lnTo>
                    <a:pt x="37149" y="44888"/>
                  </a:lnTo>
                  <a:lnTo>
                    <a:pt x="34611" y="19844"/>
                  </a:lnTo>
                  <a:lnTo>
                    <a:pt x="34858" y="19627"/>
                  </a:lnTo>
                  <a:lnTo>
                    <a:pt x="35106" y="19348"/>
                  </a:lnTo>
                  <a:lnTo>
                    <a:pt x="35447" y="18977"/>
                  </a:lnTo>
                  <a:lnTo>
                    <a:pt x="35849" y="18482"/>
                  </a:lnTo>
                  <a:lnTo>
                    <a:pt x="36251" y="17862"/>
                  </a:lnTo>
                  <a:lnTo>
                    <a:pt x="36685" y="17181"/>
                  </a:lnTo>
                  <a:lnTo>
                    <a:pt x="37087" y="16376"/>
                  </a:lnTo>
                  <a:lnTo>
                    <a:pt x="37273" y="15943"/>
                  </a:lnTo>
                  <a:lnTo>
                    <a:pt x="37459" y="15479"/>
                  </a:lnTo>
                  <a:lnTo>
                    <a:pt x="37614" y="15014"/>
                  </a:lnTo>
                  <a:lnTo>
                    <a:pt x="37768" y="14519"/>
                  </a:lnTo>
                  <a:lnTo>
                    <a:pt x="37892" y="13993"/>
                  </a:lnTo>
                  <a:lnTo>
                    <a:pt x="38016" y="13436"/>
                  </a:lnTo>
                  <a:lnTo>
                    <a:pt x="38109" y="12847"/>
                  </a:lnTo>
                  <a:lnTo>
                    <a:pt x="38171" y="12259"/>
                  </a:lnTo>
                  <a:lnTo>
                    <a:pt x="38202" y="11640"/>
                  </a:lnTo>
                  <a:lnTo>
                    <a:pt x="38202" y="11021"/>
                  </a:lnTo>
                  <a:lnTo>
                    <a:pt x="38140" y="10340"/>
                  </a:lnTo>
                  <a:lnTo>
                    <a:pt x="38078" y="9659"/>
                  </a:lnTo>
                  <a:lnTo>
                    <a:pt x="37954" y="8978"/>
                  </a:lnTo>
                  <a:lnTo>
                    <a:pt x="37799" y="8266"/>
                  </a:lnTo>
                  <a:lnTo>
                    <a:pt x="37614" y="7523"/>
                  </a:lnTo>
                  <a:lnTo>
                    <a:pt x="37366" y="6749"/>
                  </a:lnTo>
                  <a:lnTo>
                    <a:pt x="37056" y="6006"/>
                  </a:lnTo>
                  <a:lnTo>
                    <a:pt x="36747" y="5325"/>
                  </a:lnTo>
                  <a:lnTo>
                    <a:pt x="36375" y="4706"/>
                  </a:lnTo>
                  <a:lnTo>
                    <a:pt x="36004" y="4117"/>
                  </a:lnTo>
                  <a:lnTo>
                    <a:pt x="35601" y="3591"/>
                  </a:lnTo>
                  <a:lnTo>
                    <a:pt x="35199" y="3096"/>
                  </a:lnTo>
                  <a:lnTo>
                    <a:pt x="34766" y="2662"/>
                  </a:lnTo>
                  <a:lnTo>
                    <a:pt x="34301" y="2260"/>
                  </a:lnTo>
                  <a:lnTo>
                    <a:pt x="33837" y="1888"/>
                  </a:lnTo>
                  <a:lnTo>
                    <a:pt x="33372" y="1579"/>
                  </a:lnTo>
                  <a:lnTo>
                    <a:pt x="32908" y="1300"/>
                  </a:lnTo>
                  <a:lnTo>
                    <a:pt x="32413" y="1053"/>
                  </a:lnTo>
                  <a:lnTo>
                    <a:pt x="31917" y="836"/>
                  </a:lnTo>
                  <a:lnTo>
                    <a:pt x="31453" y="650"/>
                  </a:lnTo>
                  <a:lnTo>
                    <a:pt x="30958" y="495"/>
                  </a:lnTo>
                  <a:lnTo>
                    <a:pt x="30493" y="372"/>
                  </a:lnTo>
                  <a:lnTo>
                    <a:pt x="30029" y="248"/>
                  </a:lnTo>
                  <a:lnTo>
                    <a:pt x="29565" y="186"/>
                  </a:lnTo>
                  <a:lnTo>
                    <a:pt x="28698" y="62"/>
                  </a:lnTo>
                  <a:lnTo>
                    <a:pt x="27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;p16">
              <a:extLst>
                <a:ext uri="{FF2B5EF4-FFF2-40B4-BE49-F238E27FC236}">
                  <a16:creationId xmlns:a16="http://schemas.microsoft.com/office/drawing/2014/main" id="{55894D66-6FC8-004A-6114-79825B5B9E60}"/>
                </a:ext>
              </a:extLst>
            </p:cNvPr>
            <p:cNvSpPr/>
            <p:nvPr/>
          </p:nvSpPr>
          <p:spPr>
            <a:xfrm>
              <a:off x="6005425" y="3275300"/>
              <a:ext cx="955050" cy="1122225"/>
            </a:xfrm>
            <a:custGeom>
              <a:avLst/>
              <a:gdLst/>
              <a:ahLst/>
              <a:cxnLst/>
              <a:rect l="l" t="t" r="r" b="b"/>
              <a:pathLst>
                <a:path w="38202" h="44889" fill="none" extrusionOk="0">
                  <a:moveTo>
                    <a:pt x="5666" y="16129"/>
                  </a:moveTo>
                  <a:lnTo>
                    <a:pt x="0" y="11238"/>
                  </a:lnTo>
                  <a:lnTo>
                    <a:pt x="0" y="11238"/>
                  </a:lnTo>
                  <a:lnTo>
                    <a:pt x="186" y="10711"/>
                  </a:lnTo>
                  <a:lnTo>
                    <a:pt x="372" y="10092"/>
                  </a:lnTo>
                  <a:lnTo>
                    <a:pt x="682" y="9287"/>
                  </a:lnTo>
                  <a:lnTo>
                    <a:pt x="1084" y="8359"/>
                  </a:lnTo>
                  <a:lnTo>
                    <a:pt x="1579" y="7337"/>
                  </a:lnTo>
                  <a:lnTo>
                    <a:pt x="2198" y="6222"/>
                  </a:lnTo>
                  <a:lnTo>
                    <a:pt x="2539" y="5665"/>
                  </a:lnTo>
                  <a:lnTo>
                    <a:pt x="2880" y="5108"/>
                  </a:lnTo>
                  <a:lnTo>
                    <a:pt x="3282" y="4551"/>
                  </a:lnTo>
                  <a:lnTo>
                    <a:pt x="3684" y="4025"/>
                  </a:lnTo>
                  <a:lnTo>
                    <a:pt x="4149" y="3498"/>
                  </a:lnTo>
                  <a:lnTo>
                    <a:pt x="4613" y="3003"/>
                  </a:lnTo>
                  <a:lnTo>
                    <a:pt x="5108" y="2508"/>
                  </a:lnTo>
                  <a:lnTo>
                    <a:pt x="5635" y="2074"/>
                  </a:lnTo>
                  <a:lnTo>
                    <a:pt x="6192" y="1641"/>
                  </a:lnTo>
                  <a:lnTo>
                    <a:pt x="6780" y="1269"/>
                  </a:lnTo>
                  <a:lnTo>
                    <a:pt x="7368" y="929"/>
                  </a:lnTo>
                  <a:lnTo>
                    <a:pt x="8018" y="650"/>
                  </a:lnTo>
                  <a:lnTo>
                    <a:pt x="8699" y="433"/>
                  </a:lnTo>
                  <a:lnTo>
                    <a:pt x="9411" y="279"/>
                  </a:lnTo>
                  <a:lnTo>
                    <a:pt x="10124" y="155"/>
                  </a:lnTo>
                  <a:lnTo>
                    <a:pt x="10495" y="155"/>
                  </a:lnTo>
                  <a:lnTo>
                    <a:pt x="10897" y="124"/>
                  </a:lnTo>
                  <a:lnTo>
                    <a:pt x="11300" y="155"/>
                  </a:lnTo>
                  <a:lnTo>
                    <a:pt x="11702" y="186"/>
                  </a:lnTo>
                  <a:lnTo>
                    <a:pt x="12105" y="217"/>
                  </a:lnTo>
                  <a:lnTo>
                    <a:pt x="12507" y="310"/>
                  </a:lnTo>
                  <a:lnTo>
                    <a:pt x="25819" y="124"/>
                  </a:lnTo>
                  <a:lnTo>
                    <a:pt x="25819" y="124"/>
                  </a:lnTo>
                  <a:lnTo>
                    <a:pt x="26190" y="93"/>
                  </a:lnTo>
                  <a:lnTo>
                    <a:pt x="26624" y="31"/>
                  </a:lnTo>
                  <a:lnTo>
                    <a:pt x="27212" y="0"/>
                  </a:lnTo>
                  <a:lnTo>
                    <a:pt x="27893" y="0"/>
                  </a:lnTo>
                  <a:lnTo>
                    <a:pt x="28698" y="62"/>
                  </a:lnTo>
                  <a:lnTo>
                    <a:pt x="29565" y="186"/>
                  </a:lnTo>
                  <a:lnTo>
                    <a:pt x="30029" y="248"/>
                  </a:lnTo>
                  <a:lnTo>
                    <a:pt x="30493" y="372"/>
                  </a:lnTo>
                  <a:lnTo>
                    <a:pt x="30958" y="495"/>
                  </a:lnTo>
                  <a:lnTo>
                    <a:pt x="31453" y="650"/>
                  </a:lnTo>
                  <a:lnTo>
                    <a:pt x="31917" y="836"/>
                  </a:lnTo>
                  <a:lnTo>
                    <a:pt x="32413" y="1053"/>
                  </a:lnTo>
                  <a:lnTo>
                    <a:pt x="32908" y="1300"/>
                  </a:lnTo>
                  <a:lnTo>
                    <a:pt x="33372" y="1579"/>
                  </a:lnTo>
                  <a:lnTo>
                    <a:pt x="33837" y="1888"/>
                  </a:lnTo>
                  <a:lnTo>
                    <a:pt x="34301" y="2260"/>
                  </a:lnTo>
                  <a:lnTo>
                    <a:pt x="34766" y="2662"/>
                  </a:lnTo>
                  <a:lnTo>
                    <a:pt x="35199" y="3096"/>
                  </a:lnTo>
                  <a:lnTo>
                    <a:pt x="35601" y="3591"/>
                  </a:lnTo>
                  <a:lnTo>
                    <a:pt x="36004" y="4117"/>
                  </a:lnTo>
                  <a:lnTo>
                    <a:pt x="36375" y="4706"/>
                  </a:lnTo>
                  <a:lnTo>
                    <a:pt x="36747" y="5325"/>
                  </a:lnTo>
                  <a:lnTo>
                    <a:pt x="37056" y="6006"/>
                  </a:lnTo>
                  <a:lnTo>
                    <a:pt x="37366" y="6749"/>
                  </a:lnTo>
                  <a:lnTo>
                    <a:pt x="37366" y="6749"/>
                  </a:lnTo>
                  <a:lnTo>
                    <a:pt x="37614" y="7523"/>
                  </a:lnTo>
                  <a:lnTo>
                    <a:pt x="37799" y="8266"/>
                  </a:lnTo>
                  <a:lnTo>
                    <a:pt x="37954" y="8978"/>
                  </a:lnTo>
                  <a:lnTo>
                    <a:pt x="38078" y="9659"/>
                  </a:lnTo>
                  <a:lnTo>
                    <a:pt x="38140" y="10340"/>
                  </a:lnTo>
                  <a:lnTo>
                    <a:pt x="38202" y="11021"/>
                  </a:lnTo>
                  <a:lnTo>
                    <a:pt x="38202" y="11640"/>
                  </a:lnTo>
                  <a:lnTo>
                    <a:pt x="38171" y="12259"/>
                  </a:lnTo>
                  <a:lnTo>
                    <a:pt x="38109" y="12847"/>
                  </a:lnTo>
                  <a:lnTo>
                    <a:pt x="38016" y="13436"/>
                  </a:lnTo>
                  <a:lnTo>
                    <a:pt x="37892" y="13993"/>
                  </a:lnTo>
                  <a:lnTo>
                    <a:pt x="37768" y="14519"/>
                  </a:lnTo>
                  <a:lnTo>
                    <a:pt x="37614" y="15014"/>
                  </a:lnTo>
                  <a:lnTo>
                    <a:pt x="37459" y="15479"/>
                  </a:lnTo>
                  <a:lnTo>
                    <a:pt x="37273" y="15943"/>
                  </a:lnTo>
                  <a:lnTo>
                    <a:pt x="37087" y="16376"/>
                  </a:lnTo>
                  <a:lnTo>
                    <a:pt x="36685" y="17181"/>
                  </a:lnTo>
                  <a:lnTo>
                    <a:pt x="36251" y="17862"/>
                  </a:lnTo>
                  <a:lnTo>
                    <a:pt x="35849" y="18482"/>
                  </a:lnTo>
                  <a:lnTo>
                    <a:pt x="35447" y="18977"/>
                  </a:lnTo>
                  <a:lnTo>
                    <a:pt x="35106" y="19348"/>
                  </a:lnTo>
                  <a:lnTo>
                    <a:pt x="34858" y="19627"/>
                  </a:lnTo>
                  <a:lnTo>
                    <a:pt x="34611" y="19844"/>
                  </a:lnTo>
                  <a:lnTo>
                    <a:pt x="37149" y="44888"/>
                  </a:lnTo>
                  <a:lnTo>
                    <a:pt x="7244" y="43526"/>
                  </a:lnTo>
                  <a:lnTo>
                    <a:pt x="7244" y="43526"/>
                  </a:lnTo>
                  <a:lnTo>
                    <a:pt x="7121" y="39935"/>
                  </a:lnTo>
                  <a:lnTo>
                    <a:pt x="6997" y="36127"/>
                  </a:lnTo>
                  <a:lnTo>
                    <a:pt x="6811" y="31669"/>
                  </a:lnTo>
                  <a:lnTo>
                    <a:pt x="6594" y="26964"/>
                  </a:lnTo>
                  <a:lnTo>
                    <a:pt x="6471" y="24642"/>
                  </a:lnTo>
                  <a:lnTo>
                    <a:pt x="6316" y="22475"/>
                  </a:lnTo>
                  <a:lnTo>
                    <a:pt x="6192" y="20494"/>
                  </a:lnTo>
                  <a:lnTo>
                    <a:pt x="6037" y="18729"/>
                  </a:lnTo>
                  <a:lnTo>
                    <a:pt x="5851" y="17243"/>
                  </a:lnTo>
                  <a:lnTo>
                    <a:pt x="5666" y="161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;p16">
              <a:extLst>
                <a:ext uri="{FF2B5EF4-FFF2-40B4-BE49-F238E27FC236}">
                  <a16:creationId xmlns:a16="http://schemas.microsoft.com/office/drawing/2014/main" id="{5148B98C-F06D-9A1C-1D6C-3593F2DB6E56}"/>
                </a:ext>
              </a:extLst>
            </p:cNvPr>
            <p:cNvSpPr/>
            <p:nvPr/>
          </p:nvSpPr>
          <p:spPr>
            <a:xfrm>
              <a:off x="6194275" y="2593450"/>
              <a:ext cx="554925" cy="805700"/>
            </a:xfrm>
            <a:custGeom>
              <a:avLst/>
              <a:gdLst/>
              <a:ahLst/>
              <a:cxnLst/>
              <a:rect l="l" t="t" r="r" b="b"/>
              <a:pathLst>
                <a:path w="22197" h="32228" extrusionOk="0">
                  <a:moveTo>
                    <a:pt x="11764" y="1"/>
                  </a:moveTo>
                  <a:lnTo>
                    <a:pt x="11114" y="32"/>
                  </a:lnTo>
                  <a:lnTo>
                    <a:pt x="10464" y="94"/>
                  </a:lnTo>
                  <a:lnTo>
                    <a:pt x="9814" y="217"/>
                  </a:lnTo>
                  <a:lnTo>
                    <a:pt x="9194" y="372"/>
                  </a:lnTo>
                  <a:lnTo>
                    <a:pt x="8575" y="589"/>
                  </a:lnTo>
                  <a:lnTo>
                    <a:pt x="7987" y="837"/>
                  </a:lnTo>
                  <a:lnTo>
                    <a:pt x="7399" y="1115"/>
                  </a:lnTo>
                  <a:lnTo>
                    <a:pt x="6842" y="1456"/>
                  </a:lnTo>
                  <a:lnTo>
                    <a:pt x="6315" y="1858"/>
                  </a:lnTo>
                  <a:lnTo>
                    <a:pt x="5820" y="2261"/>
                  </a:lnTo>
                  <a:lnTo>
                    <a:pt x="5325" y="2725"/>
                  </a:lnTo>
                  <a:lnTo>
                    <a:pt x="4860" y="3220"/>
                  </a:lnTo>
                  <a:lnTo>
                    <a:pt x="4458" y="3777"/>
                  </a:lnTo>
                  <a:lnTo>
                    <a:pt x="4055" y="4335"/>
                  </a:lnTo>
                  <a:lnTo>
                    <a:pt x="3684" y="4954"/>
                  </a:lnTo>
                  <a:lnTo>
                    <a:pt x="3374" y="5604"/>
                  </a:lnTo>
                  <a:lnTo>
                    <a:pt x="3096" y="6285"/>
                  </a:lnTo>
                  <a:lnTo>
                    <a:pt x="2848" y="6997"/>
                  </a:lnTo>
                  <a:lnTo>
                    <a:pt x="2631" y="7740"/>
                  </a:lnTo>
                  <a:lnTo>
                    <a:pt x="1919" y="10464"/>
                  </a:lnTo>
                  <a:lnTo>
                    <a:pt x="1053" y="13715"/>
                  </a:lnTo>
                  <a:lnTo>
                    <a:pt x="0" y="17523"/>
                  </a:lnTo>
                  <a:lnTo>
                    <a:pt x="2074" y="17523"/>
                  </a:lnTo>
                  <a:lnTo>
                    <a:pt x="2043" y="17553"/>
                  </a:lnTo>
                  <a:lnTo>
                    <a:pt x="2012" y="17646"/>
                  </a:lnTo>
                  <a:lnTo>
                    <a:pt x="1919" y="17863"/>
                  </a:lnTo>
                  <a:lnTo>
                    <a:pt x="1857" y="18265"/>
                  </a:lnTo>
                  <a:lnTo>
                    <a:pt x="1827" y="18885"/>
                  </a:lnTo>
                  <a:lnTo>
                    <a:pt x="1857" y="19751"/>
                  </a:lnTo>
                  <a:lnTo>
                    <a:pt x="1919" y="20928"/>
                  </a:lnTo>
                  <a:lnTo>
                    <a:pt x="2074" y="22476"/>
                  </a:lnTo>
                  <a:lnTo>
                    <a:pt x="2136" y="22878"/>
                  </a:lnTo>
                  <a:lnTo>
                    <a:pt x="2260" y="23281"/>
                  </a:lnTo>
                  <a:lnTo>
                    <a:pt x="2384" y="23621"/>
                  </a:lnTo>
                  <a:lnTo>
                    <a:pt x="2539" y="23931"/>
                  </a:lnTo>
                  <a:lnTo>
                    <a:pt x="2755" y="24209"/>
                  </a:lnTo>
                  <a:lnTo>
                    <a:pt x="2972" y="24488"/>
                  </a:lnTo>
                  <a:lnTo>
                    <a:pt x="3189" y="24705"/>
                  </a:lnTo>
                  <a:lnTo>
                    <a:pt x="3467" y="24890"/>
                  </a:lnTo>
                  <a:lnTo>
                    <a:pt x="3746" y="25076"/>
                  </a:lnTo>
                  <a:lnTo>
                    <a:pt x="4025" y="25231"/>
                  </a:lnTo>
                  <a:lnTo>
                    <a:pt x="4334" y="25355"/>
                  </a:lnTo>
                  <a:lnTo>
                    <a:pt x="4644" y="25479"/>
                  </a:lnTo>
                  <a:lnTo>
                    <a:pt x="4984" y="25571"/>
                  </a:lnTo>
                  <a:lnTo>
                    <a:pt x="5294" y="25633"/>
                  </a:lnTo>
                  <a:lnTo>
                    <a:pt x="5975" y="25757"/>
                  </a:lnTo>
                  <a:lnTo>
                    <a:pt x="6625" y="25788"/>
                  </a:lnTo>
                  <a:lnTo>
                    <a:pt x="7244" y="25788"/>
                  </a:lnTo>
                  <a:lnTo>
                    <a:pt x="7832" y="25757"/>
                  </a:lnTo>
                  <a:lnTo>
                    <a:pt x="8359" y="25726"/>
                  </a:lnTo>
                  <a:lnTo>
                    <a:pt x="9163" y="25602"/>
                  </a:lnTo>
                  <a:lnTo>
                    <a:pt x="9442" y="25540"/>
                  </a:lnTo>
                  <a:lnTo>
                    <a:pt x="9442" y="25788"/>
                  </a:lnTo>
                  <a:lnTo>
                    <a:pt x="9442" y="26005"/>
                  </a:lnTo>
                  <a:lnTo>
                    <a:pt x="9380" y="26222"/>
                  </a:lnTo>
                  <a:lnTo>
                    <a:pt x="9318" y="26407"/>
                  </a:lnTo>
                  <a:lnTo>
                    <a:pt x="9163" y="26748"/>
                  </a:lnTo>
                  <a:lnTo>
                    <a:pt x="8978" y="27026"/>
                  </a:lnTo>
                  <a:lnTo>
                    <a:pt x="8761" y="27243"/>
                  </a:lnTo>
                  <a:lnTo>
                    <a:pt x="8575" y="27398"/>
                  </a:lnTo>
                  <a:lnTo>
                    <a:pt x="8389" y="27522"/>
                  </a:lnTo>
                  <a:lnTo>
                    <a:pt x="8420" y="27738"/>
                  </a:lnTo>
                  <a:lnTo>
                    <a:pt x="8544" y="28234"/>
                  </a:lnTo>
                  <a:lnTo>
                    <a:pt x="8637" y="28574"/>
                  </a:lnTo>
                  <a:lnTo>
                    <a:pt x="8761" y="28977"/>
                  </a:lnTo>
                  <a:lnTo>
                    <a:pt x="8916" y="29379"/>
                  </a:lnTo>
                  <a:lnTo>
                    <a:pt x="9132" y="29813"/>
                  </a:lnTo>
                  <a:lnTo>
                    <a:pt x="9380" y="30246"/>
                  </a:lnTo>
                  <a:lnTo>
                    <a:pt x="9690" y="30648"/>
                  </a:lnTo>
                  <a:lnTo>
                    <a:pt x="10030" y="31051"/>
                  </a:lnTo>
                  <a:lnTo>
                    <a:pt x="10433" y="31422"/>
                  </a:lnTo>
                  <a:lnTo>
                    <a:pt x="10680" y="31577"/>
                  </a:lnTo>
                  <a:lnTo>
                    <a:pt x="10928" y="31732"/>
                  </a:lnTo>
                  <a:lnTo>
                    <a:pt x="11176" y="31856"/>
                  </a:lnTo>
                  <a:lnTo>
                    <a:pt x="11454" y="31980"/>
                  </a:lnTo>
                  <a:lnTo>
                    <a:pt x="11733" y="32072"/>
                  </a:lnTo>
                  <a:lnTo>
                    <a:pt x="12073" y="32134"/>
                  </a:lnTo>
                  <a:lnTo>
                    <a:pt x="12383" y="32196"/>
                  </a:lnTo>
                  <a:lnTo>
                    <a:pt x="12754" y="32227"/>
                  </a:lnTo>
                  <a:lnTo>
                    <a:pt x="13436" y="32227"/>
                  </a:lnTo>
                  <a:lnTo>
                    <a:pt x="14117" y="32165"/>
                  </a:lnTo>
                  <a:lnTo>
                    <a:pt x="14736" y="32041"/>
                  </a:lnTo>
                  <a:lnTo>
                    <a:pt x="15324" y="31856"/>
                  </a:lnTo>
                  <a:lnTo>
                    <a:pt x="15850" y="31639"/>
                  </a:lnTo>
                  <a:lnTo>
                    <a:pt x="16346" y="31391"/>
                  </a:lnTo>
                  <a:lnTo>
                    <a:pt x="16779" y="31082"/>
                  </a:lnTo>
                  <a:lnTo>
                    <a:pt x="17181" y="30741"/>
                  </a:lnTo>
                  <a:lnTo>
                    <a:pt x="17491" y="30370"/>
                  </a:lnTo>
                  <a:lnTo>
                    <a:pt x="17739" y="29967"/>
                  </a:lnTo>
                  <a:lnTo>
                    <a:pt x="17924" y="29565"/>
                  </a:lnTo>
                  <a:lnTo>
                    <a:pt x="18048" y="29101"/>
                  </a:lnTo>
                  <a:lnTo>
                    <a:pt x="18110" y="28884"/>
                  </a:lnTo>
                  <a:lnTo>
                    <a:pt x="18110" y="28667"/>
                  </a:lnTo>
                  <a:lnTo>
                    <a:pt x="18110" y="28450"/>
                  </a:lnTo>
                  <a:lnTo>
                    <a:pt x="18079" y="28203"/>
                  </a:lnTo>
                  <a:lnTo>
                    <a:pt x="18048" y="27986"/>
                  </a:lnTo>
                  <a:lnTo>
                    <a:pt x="17986" y="27738"/>
                  </a:lnTo>
                  <a:lnTo>
                    <a:pt x="17893" y="27522"/>
                  </a:lnTo>
                  <a:lnTo>
                    <a:pt x="17801" y="27274"/>
                  </a:lnTo>
                  <a:lnTo>
                    <a:pt x="17584" y="26810"/>
                  </a:lnTo>
                  <a:lnTo>
                    <a:pt x="17429" y="26314"/>
                  </a:lnTo>
                  <a:lnTo>
                    <a:pt x="17305" y="25788"/>
                  </a:lnTo>
                  <a:lnTo>
                    <a:pt x="17181" y="25231"/>
                  </a:lnTo>
                  <a:lnTo>
                    <a:pt x="17119" y="24705"/>
                  </a:lnTo>
                  <a:lnTo>
                    <a:pt x="17058" y="24178"/>
                  </a:lnTo>
                  <a:lnTo>
                    <a:pt x="17027" y="23126"/>
                  </a:lnTo>
                  <a:lnTo>
                    <a:pt x="17027" y="22228"/>
                  </a:lnTo>
                  <a:lnTo>
                    <a:pt x="17088" y="21485"/>
                  </a:lnTo>
                  <a:lnTo>
                    <a:pt x="17150" y="20835"/>
                  </a:lnTo>
                  <a:lnTo>
                    <a:pt x="17522" y="20432"/>
                  </a:lnTo>
                  <a:lnTo>
                    <a:pt x="17924" y="19937"/>
                  </a:lnTo>
                  <a:lnTo>
                    <a:pt x="18451" y="19287"/>
                  </a:lnTo>
                  <a:lnTo>
                    <a:pt x="19039" y="18482"/>
                  </a:lnTo>
                  <a:lnTo>
                    <a:pt x="19658" y="17553"/>
                  </a:lnTo>
                  <a:lnTo>
                    <a:pt x="20277" y="16532"/>
                  </a:lnTo>
                  <a:lnTo>
                    <a:pt x="20587" y="15975"/>
                  </a:lnTo>
                  <a:lnTo>
                    <a:pt x="20865" y="15386"/>
                  </a:lnTo>
                  <a:lnTo>
                    <a:pt x="21144" y="14767"/>
                  </a:lnTo>
                  <a:lnTo>
                    <a:pt x="21392" y="14148"/>
                  </a:lnTo>
                  <a:lnTo>
                    <a:pt x="21608" y="13498"/>
                  </a:lnTo>
                  <a:lnTo>
                    <a:pt x="21825" y="12848"/>
                  </a:lnTo>
                  <a:lnTo>
                    <a:pt x="21980" y="12198"/>
                  </a:lnTo>
                  <a:lnTo>
                    <a:pt x="22104" y="11517"/>
                  </a:lnTo>
                  <a:lnTo>
                    <a:pt x="22165" y="10805"/>
                  </a:lnTo>
                  <a:lnTo>
                    <a:pt x="22196" y="10124"/>
                  </a:lnTo>
                  <a:lnTo>
                    <a:pt x="22196" y="9412"/>
                  </a:lnTo>
                  <a:lnTo>
                    <a:pt x="22104" y="8731"/>
                  </a:lnTo>
                  <a:lnTo>
                    <a:pt x="21980" y="8019"/>
                  </a:lnTo>
                  <a:lnTo>
                    <a:pt x="21763" y="7307"/>
                  </a:lnTo>
                  <a:lnTo>
                    <a:pt x="21484" y="6626"/>
                  </a:lnTo>
                  <a:lnTo>
                    <a:pt x="21144" y="5914"/>
                  </a:lnTo>
                  <a:lnTo>
                    <a:pt x="20711" y="5232"/>
                  </a:lnTo>
                  <a:lnTo>
                    <a:pt x="20494" y="4892"/>
                  </a:lnTo>
                  <a:lnTo>
                    <a:pt x="20215" y="4551"/>
                  </a:lnTo>
                  <a:lnTo>
                    <a:pt x="19627" y="3870"/>
                  </a:lnTo>
                  <a:lnTo>
                    <a:pt x="19008" y="3220"/>
                  </a:lnTo>
                  <a:lnTo>
                    <a:pt x="18389" y="2663"/>
                  </a:lnTo>
                  <a:lnTo>
                    <a:pt x="17739" y="2137"/>
                  </a:lnTo>
                  <a:lnTo>
                    <a:pt x="17088" y="1703"/>
                  </a:lnTo>
                  <a:lnTo>
                    <a:pt x="16438" y="1301"/>
                  </a:lnTo>
                  <a:lnTo>
                    <a:pt x="15757" y="960"/>
                  </a:lnTo>
                  <a:lnTo>
                    <a:pt x="15107" y="651"/>
                  </a:lnTo>
                  <a:lnTo>
                    <a:pt x="14426" y="434"/>
                  </a:lnTo>
                  <a:lnTo>
                    <a:pt x="13745" y="248"/>
                  </a:lnTo>
                  <a:lnTo>
                    <a:pt x="13095" y="124"/>
                  </a:lnTo>
                  <a:lnTo>
                    <a:pt x="12414" y="32"/>
                  </a:lnTo>
                  <a:lnTo>
                    <a:pt x="11764" y="1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;p16">
              <a:extLst>
                <a:ext uri="{FF2B5EF4-FFF2-40B4-BE49-F238E27FC236}">
                  <a16:creationId xmlns:a16="http://schemas.microsoft.com/office/drawing/2014/main" id="{8DB51C08-EF44-3187-37DE-B23939ABE492}"/>
                </a:ext>
              </a:extLst>
            </p:cNvPr>
            <p:cNvSpPr/>
            <p:nvPr/>
          </p:nvSpPr>
          <p:spPr>
            <a:xfrm>
              <a:off x="6194275" y="2593450"/>
              <a:ext cx="554925" cy="805700"/>
            </a:xfrm>
            <a:custGeom>
              <a:avLst/>
              <a:gdLst/>
              <a:ahLst/>
              <a:cxnLst/>
              <a:rect l="l" t="t" r="r" b="b"/>
              <a:pathLst>
                <a:path w="22197" h="32228" fill="none" extrusionOk="0">
                  <a:moveTo>
                    <a:pt x="17150" y="20835"/>
                  </a:moveTo>
                  <a:lnTo>
                    <a:pt x="17150" y="20835"/>
                  </a:lnTo>
                  <a:lnTo>
                    <a:pt x="17088" y="21485"/>
                  </a:lnTo>
                  <a:lnTo>
                    <a:pt x="17027" y="22228"/>
                  </a:lnTo>
                  <a:lnTo>
                    <a:pt x="17027" y="23126"/>
                  </a:lnTo>
                  <a:lnTo>
                    <a:pt x="17058" y="24178"/>
                  </a:lnTo>
                  <a:lnTo>
                    <a:pt x="17119" y="24705"/>
                  </a:lnTo>
                  <a:lnTo>
                    <a:pt x="17181" y="25231"/>
                  </a:lnTo>
                  <a:lnTo>
                    <a:pt x="17305" y="25788"/>
                  </a:lnTo>
                  <a:lnTo>
                    <a:pt x="17429" y="26314"/>
                  </a:lnTo>
                  <a:lnTo>
                    <a:pt x="17584" y="26810"/>
                  </a:lnTo>
                  <a:lnTo>
                    <a:pt x="17801" y="27274"/>
                  </a:lnTo>
                  <a:lnTo>
                    <a:pt x="17801" y="27274"/>
                  </a:lnTo>
                  <a:lnTo>
                    <a:pt x="17893" y="27522"/>
                  </a:lnTo>
                  <a:lnTo>
                    <a:pt x="17986" y="27738"/>
                  </a:lnTo>
                  <a:lnTo>
                    <a:pt x="18048" y="27986"/>
                  </a:lnTo>
                  <a:lnTo>
                    <a:pt x="18079" y="28203"/>
                  </a:lnTo>
                  <a:lnTo>
                    <a:pt x="18110" y="28450"/>
                  </a:lnTo>
                  <a:lnTo>
                    <a:pt x="18110" y="28667"/>
                  </a:lnTo>
                  <a:lnTo>
                    <a:pt x="18110" y="28884"/>
                  </a:lnTo>
                  <a:lnTo>
                    <a:pt x="18048" y="29101"/>
                  </a:lnTo>
                  <a:lnTo>
                    <a:pt x="17924" y="29565"/>
                  </a:lnTo>
                  <a:lnTo>
                    <a:pt x="17739" y="29967"/>
                  </a:lnTo>
                  <a:lnTo>
                    <a:pt x="17491" y="30370"/>
                  </a:lnTo>
                  <a:lnTo>
                    <a:pt x="17181" y="30741"/>
                  </a:lnTo>
                  <a:lnTo>
                    <a:pt x="16779" y="31082"/>
                  </a:lnTo>
                  <a:lnTo>
                    <a:pt x="16346" y="31391"/>
                  </a:lnTo>
                  <a:lnTo>
                    <a:pt x="15850" y="31639"/>
                  </a:lnTo>
                  <a:lnTo>
                    <a:pt x="15324" y="31856"/>
                  </a:lnTo>
                  <a:lnTo>
                    <a:pt x="14736" y="32041"/>
                  </a:lnTo>
                  <a:lnTo>
                    <a:pt x="14117" y="32165"/>
                  </a:lnTo>
                  <a:lnTo>
                    <a:pt x="13436" y="32227"/>
                  </a:lnTo>
                  <a:lnTo>
                    <a:pt x="12754" y="32227"/>
                  </a:lnTo>
                  <a:lnTo>
                    <a:pt x="12754" y="32227"/>
                  </a:lnTo>
                  <a:lnTo>
                    <a:pt x="12383" y="32196"/>
                  </a:lnTo>
                  <a:lnTo>
                    <a:pt x="12073" y="32134"/>
                  </a:lnTo>
                  <a:lnTo>
                    <a:pt x="11733" y="32072"/>
                  </a:lnTo>
                  <a:lnTo>
                    <a:pt x="11454" y="31980"/>
                  </a:lnTo>
                  <a:lnTo>
                    <a:pt x="11176" y="31856"/>
                  </a:lnTo>
                  <a:lnTo>
                    <a:pt x="10928" y="31732"/>
                  </a:lnTo>
                  <a:lnTo>
                    <a:pt x="10680" y="31577"/>
                  </a:lnTo>
                  <a:lnTo>
                    <a:pt x="10433" y="31422"/>
                  </a:lnTo>
                  <a:lnTo>
                    <a:pt x="10030" y="31051"/>
                  </a:lnTo>
                  <a:lnTo>
                    <a:pt x="9690" y="30648"/>
                  </a:lnTo>
                  <a:lnTo>
                    <a:pt x="9380" y="30246"/>
                  </a:lnTo>
                  <a:lnTo>
                    <a:pt x="9132" y="29813"/>
                  </a:lnTo>
                  <a:lnTo>
                    <a:pt x="8916" y="29379"/>
                  </a:lnTo>
                  <a:lnTo>
                    <a:pt x="8761" y="28977"/>
                  </a:lnTo>
                  <a:lnTo>
                    <a:pt x="8637" y="28574"/>
                  </a:lnTo>
                  <a:lnTo>
                    <a:pt x="8544" y="28234"/>
                  </a:lnTo>
                  <a:lnTo>
                    <a:pt x="8420" y="27738"/>
                  </a:lnTo>
                  <a:lnTo>
                    <a:pt x="8389" y="27522"/>
                  </a:lnTo>
                  <a:lnTo>
                    <a:pt x="8389" y="27522"/>
                  </a:lnTo>
                  <a:lnTo>
                    <a:pt x="8575" y="27398"/>
                  </a:lnTo>
                  <a:lnTo>
                    <a:pt x="8761" y="27243"/>
                  </a:lnTo>
                  <a:lnTo>
                    <a:pt x="8978" y="27026"/>
                  </a:lnTo>
                  <a:lnTo>
                    <a:pt x="9163" y="26748"/>
                  </a:lnTo>
                  <a:lnTo>
                    <a:pt x="9318" y="26407"/>
                  </a:lnTo>
                  <a:lnTo>
                    <a:pt x="9380" y="26222"/>
                  </a:lnTo>
                  <a:lnTo>
                    <a:pt x="9442" y="26005"/>
                  </a:lnTo>
                  <a:lnTo>
                    <a:pt x="9442" y="25788"/>
                  </a:lnTo>
                  <a:lnTo>
                    <a:pt x="9442" y="25540"/>
                  </a:lnTo>
                  <a:lnTo>
                    <a:pt x="9442" y="25540"/>
                  </a:lnTo>
                  <a:lnTo>
                    <a:pt x="9163" y="25602"/>
                  </a:lnTo>
                  <a:lnTo>
                    <a:pt x="8359" y="25726"/>
                  </a:lnTo>
                  <a:lnTo>
                    <a:pt x="7832" y="25757"/>
                  </a:lnTo>
                  <a:lnTo>
                    <a:pt x="7244" y="25788"/>
                  </a:lnTo>
                  <a:lnTo>
                    <a:pt x="6625" y="25788"/>
                  </a:lnTo>
                  <a:lnTo>
                    <a:pt x="5975" y="25757"/>
                  </a:lnTo>
                  <a:lnTo>
                    <a:pt x="5294" y="25633"/>
                  </a:lnTo>
                  <a:lnTo>
                    <a:pt x="4984" y="25571"/>
                  </a:lnTo>
                  <a:lnTo>
                    <a:pt x="4644" y="25479"/>
                  </a:lnTo>
                  <a:lnTo>
                    <a:pt x="4334" y="25355"/>
                  </a:lnTo>
                  <a:lnTo>
                    <a:pt x="4025" y="25231"/>
                  </a:lnTo>
                  <a:lnTo>
                    <a:pt x="3746" y="25076"/>
                  </a:lnTo>
                  <a:lnTo>
                    <a:pt x="3467" y="24890"/>
                  </a:lnTo>
                  <a:lnTo>
                    <a:pt x="3189" y="24705"/>
                  </a:lnTo>
                  <a:lnTo>
                    <a:pt x="2972" y="24488"/>
                  </a:lnTo>
                  <a:lnTo>
                    <a:pt x="2755" y="24209"/>
                  </a:lnTo>
                  <a:lnTo>
                    <a:pt x="2539" y="23931"/>
                  </a:lnTo>
                  <a:lnTo>
                    <a:pt x="2384" y="23621"/>
                  </a:lnTo>
                  <a:lnTo>
                    <a:pt x="2260" y="23281"/>
                  </a:lnTo>
                  <a:lnTo>
                    <a:pt x="2136" y="22878"/>
                  </a:lnTo>
                  <a:lnTo>
                    <a:pt x="2074" y="22476"/>
                  </a:lnTo>
                  <a:lnTo>
                    <a:pt x="2074" y="22476"/>
                  </a:lnTo>
                  <a:lnTo>
                    <a:pt x="1919" y="20928"/>
                  </a:lnTo>
                  <a:lnTo>
                    <a:pt x="1857" y="19751"/>
                  </a:lnTo>
                  <a:lnTo>
                    <a:pt x="1827" y="18885"/>
                  </a:lnTo>
                  <a:lnTo>
                    <a:pt x="1857" y="18265"/>
                  </a:lnTo>
                  <a:lnTo>
                    <a:pt x="1919" y="17863"/>
                  </a:lnTo>
                  <a:lnTo>
                    <a:pt x="2012" y="17646"/>
                  </a:lnTo>
                  <a:lnTo>
                    <a:pt x="2043" y="17553"/>
                  </a:lnTo>
                  <a:lnTo>
                    <a:pt x="2074" y="17523"/>
                  </a:lnTo>
                  <a:lnTo>
                    <a:pt x="0" y="17523"/>
                  </a:lnTo>
                  <a:lnTo>
                    <a:pt x="0" y="17523"/>
                  </a:lnTo>
                  <a:lnTo>
                    <a:pt x="1053" y="13715"/>
                  </a:lnTo>
                  <a:lnTo>
                    <a:pt x="1919" y="10464"/>
                  </a:lnTo>
                  <a:lnTo>
                    <a:pt x="2631" y="7740"/>
                  </a:lnTo>
                  <a:lnTo>
                    <a:pt x="2631" y="7740"/>
                  </a:lnTo>
                  <a:lnTo>
                    <a:pt x="2848" y="6997"/>
                  </a:lnTo>
                  <a:lnTo>
                    <a:pt x="3096" y="6285"/>
                  </a:lnTo>
                  <a:lnTo>
                    <a:pt x="3374" y="5604"/>
                  </a:lnTo>
                  <a:lnTo>
                    <a:pt x="3684" y="4954"/>
                  </a:lnTo>
                  <a:lnTo>
                    <a:pt x="4055" y="4335"/>
                  </a:lnTo>
                  <a:lnTo>
                    <a:pt x="4458" y="3777"/>
                  </a:lnTo>
                  <a:lnTo>
                    <a:pt x="4860" y="3220"/>
                  </a:lnTo>
                  <a:lnTo>
                    <a:pt x="5325" y="2725"/>
                  </a:lnTo>
                  <a:lnTo>
                    <a:pt x="5820" y="2261"/>
                  </a:lnTo>
                  <a:lnTo>
                    <a:pt x="6315" y="1858"/>
                  </a:lnTo>
                  <a:lnTo>
                    <a:pt x="6842" y="1456"/>
                  </a:lnTo>
                  <a:lnTo>
                    <a:pt x="7399" y="1115"/>
                  </a:lnTo>
                  <a:lnTo>
                    <a:pt x="7987" y="837"/>
                  </a:lnTo>
                  <a:lnTo>
                    <a:pt x="8575" y="589"/>
                  </a:lnTo>
                  <a:lnTo>
                    <a:pt x="9194" y="372"/>
                  </a:lnTo>
                  <a:lnTo>
                    <a:pt x="9814" y="217"/>
                  </a:lnTo>
                  <a:lnTo>
                    <a:pt x="10464" y="94"/>
                  </a:lnTo>
                  <a:lnTo>
                    <a:pt x="11114" y="32"/>
                  </a:lnTo>
                  <a:lnTo>
                    <a:pt x="11764" y="1"/>
                  </a:lnTo>
                  <a:lnTo>
                    <a:pt x="12414" y="32"/>
                  </a:lnTo>
                  <a:lnTo>
                    <a:pt x="13095" y="124"/>
                  </a:lnTo>
                  <a:lnTo>
                    <a:pt x="13745" y="248"/>
                  </a:lnTo>
                  <a:lnTo>
                    <a:pt x="14426" y="434"/>
                  </a:lnTo>
                  <a:lnTo>
                    <a:pt x="15107" y="651"/>
                  </a:lnTo>
                  <a:lnTo>
                    <a:pt x="15757" y="960"/>
                  </a:lnTo>
                  <a:lnTo>
                    <a:pt x="16438" y="1301"/>
                  </a:lnTo>
                  <a:lnTo>
                    <a:pt x="17088" y="1703"/>
                  </a:lnTo>
                  <a:lnTo>
                    <a:pt x="17739" y="2137"/>
                  </a:lnTo>
                  <a:lnTo>
                    <a:pt x="18389" y="2663"/>
                  </a:lnTo>
                  <a:lnTo>
                    <a:pt x="19008" y="3220"/>
                  </a:lnTo>
                  <a:lnTo>
                    <a:pt x="19627" y="3870"/>
                  </a:lnTo>
                  <a:lnTo>
                    <a:pt x="20215" y="4551"/>
                  </a:lnTo>
                  <a:lnTo>
                    <a:pt x="20215" y="4551"/>
                  </a:lnTo>
                  <a:lnTo>
                    <a:pt x="20494" y="4892"/>
                  </a:lnTo>
                  <a:lnTo>
                    <a:pt x="20711" y="5232"/>
                  </a:lnTo>
                  <a:lnTo>
                    <a:pt x="21144" y="5914"/>
                  </a:lnTo>
                  <a:lnTo>
                    <a:pt x="21484" y="6626"/>
                  </a:lnTo>
                  <a:lnTo>
                    <a:pt x="21763" y="7307"/>
                  </a:lnTo>
                  <a:lnTo>
                    <a:pt x="21980" y="8019"/>
                  </a:lnTo>
                  <a:lnTo>
                    <a:pt x="22104" y="8731"/>
                  </a:lnTo>
                  <a:lnTo>
                    <a:pt x="22196" y="9412"/>
                  </a:lnTo>
                  <a:lnTo>
                    <a:pt x="22196" y="10124"/>
                  </a:lnTo>
                  <a:lnTo>
                    <a:pt x="22165" y="10805"/>
                  </a:lnTo>
                  <a:lnTo>
                    <a:pt x="22104" y="11517"/>
                  </a:lnTo>
                  <a:lnTo>
                    <a:pt x="21980" y="12198"/>
                  </a:lnTo>
                  <a:lnTo>
                    <a:pt x="21825" y="12848"/>
                  </a:lnTo>
                  <a:lnTo>
                    <a:pt x="21608" y="13498"/>
                  </a:lnTo>
                  <a:lnTo>
                    <a:pt x="21392" y="14148"/>
                  </a:lnTo>
                  <a:lnTo>
                    <a:pt x="21144" y="14767"/>
                  </a:lnTo>
                  <a:lnTo>
                    <a:pt x="20865" y="15386"/>
                  </a:lnTo>
                  <a:lnTo>
                    <a:pt x="20587" y="15975"/>
                  </a:lnTo>
                  <a:lnTo>
                    <a:pt x="20277" y="16532"/>
                  </a:lnTo>
                  <a:lnTo>
                    <a:pt x="19658" y="17553"/>
                  </a:lnTo>
                  <a:lnTo>
                    <a:pt x="19039" y="18482"/>
                  </a:lnTo>
                  <a:lnTo>
                    <a:pt x="18451" y="19287"/>
                  </a:lnTo>
                  <a:lnTo>
                    <a:pt x="17924" y="19937"/>
                  </a:lnTo>
                  <a:lnTo>
                    <a:pt x="17522" y="20432"/>
                  </a:lnTo>
                  <a:lnTo>
                    <a:pt x="17150" y="20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;p16">
              <a:extLst>
                <a:ext uri="{FF2B5EF4-FFF2-40B4-BE49-F238E27FC236}">
                  <a16:creationId xmlns:a16="http://schemas.microsoft.com/office/drawing/2014/main" id="{33FE3CD3-D600-17DC-CAFC-927A3687C734}"/>
                </a:ext>
              </a:extLst>
            </p:cNvPr>
            <p:cNvSpPr/>
            <p:nvPr/>
          </p:nvSpPr>
          <p:spPr>
            <a:xfrm>
              <a:off x="6513125" y="3278375"/>
              <a:ext cx="133925" cy="120775"/>
            </a:xfrm>
            <a:custGeom>
              <a:avLst/>
              <a:gdLst/>
              <a:ahLst/>
              <a:cxnLst/>
              <a:rect l="l" t="t" r="r" b="b"/>
              <a:pathLst>
                <a:path w="5357" h="4831" extrusionOk="0">
                  <a:moveTo>
                    <a:pt x="372" y="4830"/>
                  </a:moveTo>
                  <a:lnTo>
                    <a:pt x="372" y="4830"/>
                  </a:lnTo>
                  <a:lnTo>
                    <a:pt x="372" y="4830"/>
                  </a:lnTo>
                  <a:lnTo>
                    <a:pt x="372" y="4830"/>
                  </a:lnTo>
                  <a:close/>
                  <a:moveTo>
                    <a:pt x="0" y="4830"/>
                  </a:moveTo>
                  <a:lnTo>
                    <a:pt x="0" y="4830"/>
                  </a:lnTo>
                  <a:lnTo>
                    <a:pt x="31" y="4830"/>
                  </a:lnTo>
                  <a:lnTo>
                    <a:pt x="31" y="4830"/>
                  </a:lnTo>
                  <a:lnTo>
                    <a:pt x="0" y="4830"/>
                  </a:lnTo>
                  <a:close/>
                  <a:moveTo>
                    <a:pt x="5108" y="1"/>
                  </a:moveTo>
                  <a:lnTo>
                    <a:pt x="5108" y="1"/>
                  </a:lnTo>
                  <a:lnTo>
                    <a:pt x="5108" y="1"/>
                  </a:lnTo>
                  <a:lnTo>
                    <a:pt x="5263" y="465"/>
                  </a:lnTo>
                  <a:lnTo>
                    <a:pt x="5356" y="899"/>
                  </a:lnTo>
                  <a:lnTo>
                    <a:pt x="5356" y="1332"/>
                  </a:lnTo>
                  <a:lnTo>
                    <a:pt x="5294" y="1765"/>
                  </a:lnTo>
                  <a:lnTo>
                    <a:pt x="5170" y="2168"/>
                  </a:lnTo>
                  <a:lnTo>
                    <a:pt x="4985" y="2570"/>
                  </a:lnTo>
                  <a:lnTo>
                    <a:pt x="4768" y="2942"/>
                  </a:lnTo>
                  <a:lnTo>
                    <a:pt x="4458" y="3282"/>
                  </a:lnTo>
                  <a:lnTo>
                    <a:pt x="4118" y="3623"/>
                  </a:lnTo>
                  <a:lnTo>
                    <a:pt x="3715" y="3932"/>
                  </a:lnTo>
                  <a:lnTo>
                    <a:pt x="3251" y="4180"/>
                  </a:lnTo>
                  <a:lnTo>
                    <a:pt x="2756" y="4397"/>
                  </a:lnTo>
                  <a:lnTo>
                    <a:pt x="2198" y="4583"/>
                  </a:lnTo>
                  <a:lnTo>
                    <a:pt x="1641" y="4706"/>
                  </a:lnTo>
                  <a:lnTo>
                    <a:pt x="1022" y="4799"/>
                  </a:lnTo>
                  <a:lnTo>
                    <a:pt x="372" y="4830"/>
                  </a:lnTo>
                  <a:lnTo>
                    <a:pt x="372" y="4830"/>
                  </a:lnTo>
                  <a:lnTo>
                    <a:pt x="1022" y="4799"/>
                  </a:lnTo>
                  <a:lnTo>
                    <a:pt x="1641" y="4706"/>
                  </a:lnTo>
                  <a:lnTo>
                    <a:pt x="2198" y="4583"/>
                  </a:lnTo>
                  <a:lnTo>
                    <a:pt x="2756" y="4397"/>
                  </a:lnTo>
                  <a:lnTo>
                    <a:pt x="3251" y="4180"/>
                  </a:lnTo>
                  <a:lnTo>
                    <a:pt x="3715" y="3932"/>
                  </a:lnTo>
                  <a:lnTo>
                    <a:pt x="4118" y="3623"/>
                  </a:lnTo>
                  <a:lnTo>
                    <a:pt x="4458" y="3282"/>
                  </a:lnTo>
                  <a:lnTo>
                    <a:pt x="4768" y="2942"/>
                  </a:lnTo>
                  <a:lnTo>
                    <a:pt x="4985" y="2570"/>
                  </a:lnTo>
                  <a:lnTo>
                    <a:pt x="5170" y="2168"/>
                  </a:lnTo>
                  <a:lnTo>
                    <a:pt x="5294" y="1765"/>
                  </a:lnTo>
                  <a:lnTo>
                    <a:pt x="5356" y="1332"/>
                  </a:lnTo>
                  <a:lnTo>
                    <a:pt x="5356" y="899"/>
                  </a:lnTo>
                  <a:lnTo>
                    <a:pt x="5263" y="465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BDD9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;p16">
              <a:extLst>
                <a:ext uri="{FF2B5EF4-FFF2-40B4-BE49-F238E27FC236}">
                  <a16:creationId xmlns:a16="http://schemas.microsoft.com/office/drawing/2014/main" id="{A8400578-FF84-F66E-3AE9-9B6D62A0C3DE}"/>
                </a:ext>
              </a:extLst>
            </p:cNvPr>
            <p:cNvSpPr/>
            <p:nvPr/>
          </p:nvSpPr>
          <p:spPr>
            <a:xfrm>
              <a:off x="6522400" y="33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;p16">
              <a:extLst>
                <a:ext uri="{FF2B5EF4-FFF2-40B4-BE49-F238E27FC236}">
                  <a16:creationId xmlns:a16="http://schemas.microsoft.com/office/drawing/2014/main" id="{5CD281E6-88FC-FFC0-CB02-DC0CE63188F9}"/>
                </a:ext>
              </a:extLst>
            </p:cNvPr>
            <p:cNvSpPr/>
            <p:nvPr/>
          </p:nvSpPr>
          <p:spPr>
            <a:xfrm>
              <a:off x="6513125" y="33991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;p16">
              <a:extLst>
                <a:ext uri="{FF2B5EF4-FFF2-40B4-BE49-F238E27FC236}">
                  <a16:creationId xmlns:a16="http://schemas.microsoft.com/office/drawing/2014/main" id="{0651B9C9-095F-D2E5-745A-8C58F74A623C}"/>
                </a:ext>
              </a:extLst>
            </p:cNvPr>
            <p:cNvSpPr/>
            <p:nvPr/>
          </p:nvSpPr>
          <p:spPr>
            <a:xfrm>
              <a:off x="6522400" y="3278375"/>
              <a:ext cx="124650" cy="120775"/>
            </a:xfrm>
            <a:custGeom>
              <a:avLst/>
              <a:gdLst/>
              <a:ahLst/>
              <a:cxnLst/>
              <a:rect l="l" t="t" r="r" b="b"/>
              <a:pathLst>
                <a:path w="4986" h="4831" fill="none" extrusionOk="0">
                  <a:moveTo>
                    <a:pt x="4737" y="1"/>
                  </a:moveTo>
                  <a:lnTo>
                    <a:pt x="4737" y="1"/>
                  </a:lnTo>
                  <a:lnTo>
                    <a:pt x="4737" y="1"/>
                  </a:lnTo>
                  <a:lnTo>
                    <a:pt x="4892" y="465"/>
                  </a:lnTo>
                  <a:lnTo>
                    <a:pt x="4985" y="899"/>
                  </a:lnTo>
                  <a:lnTo>
                    <a:pt x="4985" y="1332"/>
                  </a:lnTo>
                  <a:lnTo>
                    <a:pt x="4923" y="1765"/>
                  </a:lnTo>
                  <a:lnTo>
                    <a:pt x="4799" y="2168"/>
                  </a:lnTo>
                  <a:lnTo>
                    <a:pt x="4614" y="2570"/>
                  </a:lnTo>
                  <a:lnTo>
                    <a:pt x="4397" y="2942"/>
                  </a:lnTo>
                  <a:lnTo>
                    <a:pt x="4087" y="3282"/>
                  </a:lnTo>
                  <a:lnTo>
                    <a:pt x="3747" y="3623"/>
                  </a:lnTo>
                  <a:lnTo>
                    <a:pt x="3344" y="3932"/>
                  </a:lnTo>
                  <a:lnTo>
                    <a:pt x="2880" y="4180"/>
                  </a:lnTo>
                  <a:lnTo>
                    <a:pt x="2385" y="4397"/>
                  </a:lnTo>
                  <a:lnTo>
                    <a:pt x="1827" y="4583"/>
                  </a:lnTo>
                  <a:lnTo>
                    <a:pt x="1270" y="4706"/>
                  </a:lnTo>
                  <a:lnTo>
                    <a:pt x="651" y="4799"/>
                  </a:lnTo>
                  <a:lnTo>
                    <a:pt x="1" y="4830"/>
                  </a:lnTo>
                  <a:lnTo>
                    <a:pt x="1" y="4830"/>
                  </a:lnTo>
                  <a:lnTo>
                    <a:pt x="651" y="4799"/>
                  </a:lnTo>
                  <a:lnTo>
                    <a:pt x="1270" y="4706"/>
                  </a:lnTo>
                  <a:lnTo>
                    <a:pt x="1827" y="4583"/>
                  </a:lnTo>
                  <a:lnTo>
                    <a:pt x="2385" y="4397"/>
                  </a:lnTo>
                  <a:lnTo>
                    <a:pt x="2880" y="4180"/>
                  </a:lnTo>
                  <a:lnTo>
                    <a:pt x="3344" y="3932"/>
                  </a:lnTo>
                  <a:lnTo>
                    <a:pt x="3747" y="3623"/>
                  </a:lnTo>
                  <a:lnTo>
                    <a:pt x="4087" y="3282"/>
                  </a:lnTo>
                  <a:lnTo>
                    <a:pt x="4397" y="2942"/>
                  </a:lnTo>
                  <a:lnTo>
                    <a:pt x="4614" y="2570"/>
                  </a:lnTo>
                  <a:lnTo>
                    <a:pt x="4799" y="2168"/>
                  </a:lnTo>
                  <a:lnTo>
                    <a:pt x="4923" y="1765"/>
                  </a:lnTo>
                  <a:lnTo>
                    <a:pt x="4985" y="1332"/>
                  </a:lnTo>
                  <a:lnTo>
                    <a:pt x="4985" y="899"/>
                  </a:lnTo>
                  <a:lnTo>
                    <a:pt x="4892" y="465"/>
                  </a:lnTo>
                  <a:lnTo>
                    <a:pt x="47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;p16">
              <a:extLst>
                <a:ext uri="{FF2B5EF4-FFF2-40B4-BE49-F238E27FC236}">
                  <a16:creationId xmlns:a16="http://schemas.microsoft.com/office/drawing/2014/main" id="{4921E12F-8893-8971-4505-6FE4ABF54618}"/>
                </a:ext>
              </a:extLst>
            </p:cNvPr>
            <p:cNvSpPr/>
            <p:nvPr/>
          </p:nvSpPr>
          <p:spPr>
            <a:xfrm>
              <a:off x="6496100" y="3012925"/>
              <a:ext cx="181900" cy="386225"/>
            </a:xfrm>
            <a:custGeom>
              <a:avLst/>
              <a:gdLst/>
              <a:ahLst/>
              <a:cxnLst/>
              <a:rect l="l" t="t" r="r" b="b"/>
              <a:pathLst>
                <a:path w="7276" h="15449" extrusionOk="0">
                  <a:moveTo>
                    <a:pt x="5913" y="1"/>
                  </a:moveTo>
                  <a:lnTo>
                    <a:pt x="5387" y="867"/>
                  </a:lnTo>
                  <a:lnTo>
                    <a:pt x="4861" y="1641"/>
                  </a:lnTo>
                  <a:lnTo>
                    <a:pt x="4365" y="2353"/>
                  </a:lnTo>
                  <a:lnTo>
                    <a:pt x="3901" y="2941"/>
                  </a:lnTo>
                  <a:lnTo>
                    <a:pt x="3189" y="3746"/>
                  </a:lnTo>
                  <a:lnTo>
                    <a:pt x="2910" y="4056"/>
                  </a:lnTo>
                  <a:lnTo>
                    <a:pt x="2848" y="4706"/>
                  </a:lnTo>
                  <a:lnTo>
                    <a:pt x="2818" y="5449"/>
                  </a:lnTo>
                  <a:lnTo>
                    <a:pt x="2787" y="6347"/>
                  </a:lnTo>
                  <a:lnTo>
                    <a:pt x="2848" y="7399"/>
                  </a:lnTo>
                  <a:lnTo>
                    <a:pt x="2879" y="7926"/>
                  </a:lnTo>
                  <a:lnTo>
                    <a:pt x="2972" y="8452"/>
                  </a:lnTo>
                  <a:lnTo>
                    <a:pt x="3065" y="9009"/>
                  </a:lnTo>
                  <a:lnTo>
                    <a:pt x="3220" y="9535"/>
                  </a:lnTo>
                  <a:lnTo>
                    <a:pt x="3375" y="10031"/>
                  </a:lnTo>
                  <a:lnTo>
                    <a:pt x="3591" y="10495"/>
                  </a:lnTo>
                  <a:lnTo>
                    <a:pt x="3746" y="10897"/>
                  </a:lnTo>
                  <a:lnTo>
                    <a:pt x="3839" y="11300"/>
                  </a:lnTo>
                  <a:lnTo>
                    <a:pt x="3901" y="11702"/>
                  </a:lnTo>
                  <a:lnTo>
                    <a:pt x="3870" y="12105"/>
                  </a:lnTo>
                  <a:lnTo>
                    <a:pt x="3808" y="12476"/>
                  </a:lnTo>
                  <a:lnTo>
                    <a:pt x="3684" y="12848"/>
                  </a:lnTo>
                  <a:lnTo>
                    <a:pt x="3530" y="13219"/>
                  </a:lnTo>
                  <a:lnTo>
                    <a:pt x="3282" y="13560"/>
                  </a:lnTo>
                  <a:lnTo>
                    <a:pt x="3034" y="13869"/>
                  </a:lnTo>
                  <a:lnTo>
                    <a:pt x="2725" y="14179"/>
                  </a:lnTo>
                  <a:lnTo>
                    <a:pt x="2353" y="14458"/>
                  </a:lnTo>
                  <a:lnTo>
                    <a:pt x="1951" y="14705"/>
                  </a:lnTo>
                  <a:lnTo>
                    <a:pt x="1517" y="14922"/>
                  </a:lnTo>
                  <a:lnTo>
                    <a:pt x="1053" y="15108"/>
                  </a:lnTo>
                  <a:lnTo>
                    <a:pt x="558" y="15262"/>
                  </a:lnTo>
                  <a:lnTo>
                    <a:pt x="0" y="15355"/>
                  </a:lnTo>
                  <a:lnTo>
                    <a:pt x="341" y="15417"/>
                  </a:lnTo>
                  <a:lnTo>
                    <a:pt x="681" y="15448"/>
                  </a:lnTo>
                  <a:lnTo>
                    <a:pt x="1053" y="15448"/>
                  </a:lnTo>
                  <a:lnTo>
                    <a:pt x="1703" y="15417"/>
                  </a:lnTo>
                  <a:lnTo>
                    <a:pt x="2322" y="15324"/>
                  </a:lnTo>
                  <a:lnTo>
                    <a:pt x="2879" y="15201"/>
                  </a:lnTo>
                  <a:lnTo>
                    <a:pt x="3437" y="15015"/>
                  </a:lnTo>
                  <a:lnTo>
                    <a:pt x="3932" y="14798"/>
                  </a:lnTo>
                  <a:lnTo>
                    <a:pt x="4396" y="14550"/>
                  </a:lnTo>
                  <a:lnTo>
                    <a:pt x="4799" y="14241"/>
                  </a:lnTo>
                  <a:lnTo>
                    <a:pt x="5139" y="13900"/>
                  </a:lnTo>
                  <a:lnTo>
                    <a:pt x="5449" y="13560"/>
                  </a:lnTo>
                  <a:lnTo>
                    <a:pt x="5666" y="13188"/>
                  </a:lnTo>
                  <a:lnTo>
                    <a:pt x="5851" y="12786"/>
                  </a:lnTo>
                  <a:lnTo>
                    <a:pt x="5975" y="12383"/>
                  </a:lnTo>
                  <a:lnTo>
                    <a:pt x="6037" y="11950"/>
                  </a:lnTo>
                  <a:lnTo>
                    <a:pt x="6037" y="11517"/>
                  </a:lnTo>
                  <a:lnTo>
                    <a:pt x="5944" y="11083"/>
                  </a:lnTo>
                  <a:lnTo>
                    <a:pt x="5789" y="10619"/>
                  </a:lnTo>
                  <a:lnTo>
                    <a:pt x="5758" y="10588"/>
                  </a:lnTo>
                  <a:lnTo>
                    <a:pt x="5728" y="10526"/>
                  </a:lnTo>
                  <a:lnTo>
                    <a:pt x="5728" y="10495"/>
                  </a:lnTo>
                  <a:lnTo>
                    <a:pt x="5511" y="10000"/>
                  </a:lnTo>
                  <a:lnTo>
                    <a:pt x="5325" y="9473"/>
                  </a:lnTo>
                  <a:lnTo>
                    <a:pt x="5201" y="8916"/>
                  </a:lnTo>
                  <a:lnTo>
                    <a:pt x="5108" y="8359"/>
                  </a:lnTo>
                  <a:lnTo>
                    <a:pt x="5015" y="7802"/>
                  </a:lnTo>
                  <a:lnTo>
                    <a:pt x="4985" y="7245"/>
                  </a:lnTo>
                  <a:lnTo>
                    <a:pt x="4954" y="6687"/>
                  </a:lnTo>
                  <a:lnTo>
                    <a:pt x="4954" y="6192"/>
                  </a:lnTo>
                  <a:lnTo>
                    <a:pt x="4954" y="5325"/>
                  </a:lnTo>
                  <a:lnTo>
                    <a:pt x="5015" y="4644"/>
                  </a:lnTo>
                  <a:lnTo>
                    <a:pt x="5077" y="4056"/>
                  </a:lnTo>
                  <a:lnTo>
                    <a:pt x="5263" y="3839"/>
                  </a:lnTo>
                  <a:lnTo>
                    <a:pt x="5728" y="3313"/>
                  </a:lnTo>
                  <a:lnTo>
                    <a:pt x="6440" y="2415"/>
                  </a:lnTo>
                  <a:lnTo>
                    <a:pt x="6842" y="1889"/>
                  </a:lnTo>
                  <a:lnTo>
                    <a:pt x="7275" y="1270"/>
                  </a:lnTo>
                  <a:lnTo>
                    <a:pt x="6873" y="1022"/>
                  </a:lnTo>
                  <a:lnTo>
                    <a:pt x="6501" y="713"/>
                  </a:lnTo>
                  <a:lnTo>
                    <a:pt x="6192" y="372"/>
                  </a:lnTo>
                  <a:lnTo>
                    <a:pt x="5913" y="1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;p16">
              <a:extLst>
                <a:ext uri="{FF2B5EF4-FFF2-40B4-BE49-F238E27FC236}">
                  <a16:creationId xmlns:a16="http://schemas.microsoft.com/office/drawing/2014/main" id="{4FA0DC54-7813-5657-7059-4EADCFCBB0B0}"/>
                </a:ext>
              </a:extLst>
            </p:cNvPr>
            <p:cNvSpPr/>
            <p:nvPr/>
          </p:nvSpPr>
          <p:spPr>
            <a:xfrm>
              <a:off x="6496100" y="3012925"/>
              <a:ext cx="181900" cy="386225"/>
            </a:xfrm>
            <a:custGeom>
              <a:avLst/>
              <a:gdLst/>
              <a:ahLst/>
              <a:cxnLst/>
              <a:rect l="l" t="t" r="r" b="b"/>
              <a:pathLst>
                <a:path w="7276" h="15449" fill="none" extrusionOk="0">
                  <a:moveTo>
                    <a:pt x="5913" y="1"/>
                  </a:moveTo>
                  <a:lnTo>
                    <a:pt x="5913" y="1"/>
                  </a:lnTo>
                  <a:lnTo>
                    <a:pt x="5387" y="867"/>
                  </a:lnTo>
                  <a:lnTo>
                    <a:pt x="4861" y="1641"/>
                  </a:lnTo>
                  <a:lnTo>
                    <a:pt x="4365" y="2353"/>
                  </a:lnTo>
                  <a:lnTo>
                    <a:pt x="3901" y="2941"/>
                  </a:lnTo>
                  <a:lnTo>
                    <a:pt x="3189" y="3746"/>
                  </a:lnTo>
                  <a:lnTo>
                    <a:pt x="2910" y="4056"/>
                  </a:lnTo>
                  <a:lnTo>
                    <a:pt x="2910" y="4056"/>
                  </a:lnTo>
                  <a:lnTo>
                    <a:pt x="2848" y="4706"/>
                  </a:lnTo>
                  <a:lnTo>
                    <a:pt x="2818" y="5449"/>
                  </a:lnTo>
                  <a:lnTo>
                    <a:pt x="2787" y="6347"/>
                  </a:lnTo>
                  <a:lnTo>
                    <a:pt x="2848" y="7399"/>
                  </a:lnTo>
                  <a:lnTo>
                    <a:pt x="2879" y="7926"/>
                  </a:lnTo>
                  <a:lnTo>
                    <a:pt x="2972" y="8452"/>
                  </a:lnTo>
                  <a:lnTo>
                    <a:pt x="3065" y="9009"/>
                  </a:lnTo>
                  <a:lnTo>
                    <a:pt x="3220" y="9535"/>
                  </a:lnTo>
                  <a:lnTo>
                    <a:pt x="3375" y="10031"/>
                  </a:lnTo>
                  <a:lnTo>
                    <a:pt x="3591" y="10495"/>
                  </a:lnTo>
                  <a:lnTo>
                    <a:pt x="3591" y="10495"/>
                  </a:lnTo>
                  <a:lnTo>
                    <a:pt x="3746" y="10897"/>
                  </a:lnTo>
                  <a:lnTo>
                    <a:pt x="3839" y="11300"/>
                  </a:lnTo>
                  <a:lnTo>
                    <a:pt x="3901" y="11702"/>
                  </a:lnTo>
                  <a:lnTo>
                    <a:pt x="3870" y="12105"/>
                  </a:lnTo>
                  <a:lnTo>
                    <a:pt x="3808" y="12476"/>
                  </a:lnTo>
                  <a:lnTo>
                    <a:pt x="3684" y="12848"/>
                  </a:lnTo>
                  <a:lnTo>
                    <a:pt x="3530" y="13219"/>
                  </a:lnTo>
                  <a:lnTo>
                    <a:pt x="3282" y="13560"/>
                  </a:lnTo>
                  <a:lnTo>
                    <a:pt x="3034" y="13869"/>
                  </a:lnTo>
                  <a:lnTo>
                    <a:pt x="2725" y="14179"/>
                  </a:lnTo>
                  <a:lnTo>
                    <a:pt x="2353" y="14458"/>
                  </a:lnTo>
                  <a:lnTo>
                    <a:pt x="1951" y="14705"/>
                  </a:lnTo>
                  <a:lnTo>
                    <a:pt x="1517" y="14922"/>
                  </a:lnTo>
                  <a:lnTo>
                    <a:pt x="1053" y="15108"/>
                  </a:lnTo>
                  <a:lnTo>
                    <a:pt x="558" y="15262"/>
                  </a:lnTo>
                  <a:lnTo>
                    <a:pt x="0" y="15355"/>
                  </a:lnTo>
                  <a:lnTo>
                    <a:pt x="0" y="15355"/>
                  </a:lnTo>
                  <a:lnTo>
                    <a:pt x="341" y="15417"/>
                  </a:lnTo>
                  <a:lnTo>
                    <a:pt x="681" y="15448"/>
                  </a:lnTo>
                  <a:lnTo>
                    <a:pt x="681" y="15448"/>
                  </a:lnTo>
                  <a:lnTo>
                    <a:pt x="681" y="15448"/>
                  </a:lnTo>
                  <a:lnTo>
                    <a:pt x="712" y="15448"/>
                  </a:lnTo>
                  <a:lnTo>
                    <a:pt x="712" y="15448"/>
                  </a:lnTo>
                  <a:lnTo>
                    <a:pt x="1053" y="15448"/>
                  </a:lnTo>
                  <a:lnTo>
                    <a:pt x="1053" y="15448"/>
                  </a:lnTo>
                  <a:lnTo>
                    <a:pt x="1053" y="15448"/>
                  </a:lnTo>
                  <a:lnTo>
                    <a:pt x="1053" y="15448"/>
                  </a:lnTo>
                  <a:lnTo>
                    <a:pt x="1053" y="15448"/>
                  </a:lnTo>
                  <a:lnTo>
                    <a:pt x="1703" y="15417"/>
                  </a:lnTo>
                  <a:lnTo>
                    <a:pt x="2322" y="15324"/>
                  </a:lnTo>
                  <a:lnTo>
                    <a:pt x="2879" y="15201"/>
                  </a:lnTo>
                  <a:lnTo>
                    <a:pt x="3437" y="15015"/>
                  </a:lnTo>
                  <a:lnTo>
                    <a:pt x="3932" y="14798"/>
                  </a:lnTo>
                  <a:lnTo>
                    <a:pt x="4396" y="14550"/>
                  </a:lnTo>
                  <a:lnTo>
                    <a:pt x="4799" y="14241"/>
                  </a:lnTo>
                  <a:lnTo>
                    <a:pt x="5139" y="13900"/>
                  </a:lnTo>
                  <a:lnTo>
                    <a:pt x="5449" y="13560"/>
                  </a:lnTo>
                  <a:lnTo>
                    <a:pt x="5666" y="13188"/>
                  </a:lnTo>
                  <a:lnTo>
                    <a:pt x="5851" y="12786"/>
                  </a:lnTo>
                  <a:lnTo>
                    <a:pt x="5975" y="12383"/>
                  </a:lnTo>
                  <a:lnTo>
                    <a:pt x="6037" y="11950"/>
                  </a:lnTo>
                  <a:lnTo>
                    <a:pt x="6037" y="11517"/>
                  </a:lnTo>
                  <a:lnTo>
                    <a:pt x="5944" y="11083"/>
                  </a:lnTo>
                  <a:lnTo>
                    <a:pt x="5789" y="10619"/>
                  </a:lnTo>
                  <a:lnTo>
                    <a:pt x="5789" y="10619"/>
                  </a:lnTo>
                  <a:lnTo>
                    <a:pt x="5758" y="10588"/>
                  </a:lnTo>
                  <a:lnTo>
                    <a:pt x="5758" y="10588"/>
                  </a:lnTo>
                  <a:lnTo>
                    <a:pt x="5728" y="10526"/>
                  </a:lnTo>
                  <a:lnTo>
                    <a:pt x="5728" y="10526"/>
                  </a:lnTo>
                  <a:lnTo>
                    <a:pt x="5728" y="10495"/>
                  </a:lnTo>
                  <a:lnTo>
                    <a:pt x="5728" y="10495"/>
                  </a:lnTo>
                  <a:lnTo>
                    <a:pt x="5511" y="10000"/>
                  </a:lnTo>
                  <a:lnTo>
                    <a:pt x="5325" y="9473"/>
                  </a:lnTo>
                  <a:lnTo>
                    <a:pt x="5201" y="8916"/>
                  </a:lnTo>
                  <a:lnTo>
                    <a:pt x="5108" y="8359"/>
                  </a:lnTo>
                  <a:lnTo>
                    <a:pt x="5015" y="7802"/>
                  </a:lnTo>
                  <a:lnTo>
                    <a:pt x="4985" y="7245"/>
                  </a:lnTo>
                  <a:lnTo>
                    <a:pt x="4954" y="6687"/>
                  </a:lnTo>
                  <a:lnTo>
                    <a:pt x="4954" y="6192"/>
                  </a:lnTo>
                  <a:lnTo>
                    <a:pt x="4954" y="6192"/>
                  </a:lnTo>
                  <a:lnTo>
                    <a:pt x="4954" y="5325"/>
                  </a:lnTo>
                  <a:lnTo>
                    <a:pt x="5015" y="4644"/>
                  </a:lnTo>
                  <a:lnTo>
                    <a:pt x="5077" y="4056"/>
                  </a:lnTo>
                  <a:lnTo>
                    <a:pt x="5077" y="4056"/>
                  </a:lnTo>
                  <a:lnTo>
                    <a:pt x="5263" y="3839"/>
                  </a:lnTo>
                  <a:lnTo>
                    <a:pt x="5728" y="3313"/>
                  </a:lnTo>
                  <a:lnTo>
                    <a:pt x="6440" y="2415"/>
                  </a:lnTo>
                  <a:lnTo>
                    <a:pt x="6842" y="1889"/>
                  </a:lnTo>
                  <a:lnTo>
                    <a:pt x="7275" y="1270"/>
                  </a:lnTo>
                  <a:lnTo>
                    <a:pt x="7275" y="1270"/>
                  </a:lnTo>
                  <a:lnTo>
                    <a:pt x="6873" y="1022"/>
                  </a:lnTo>
                  <a:lnTo>
                    <a:pt x="6501" y="713"/>
                  </a:lnTo>
                  <a:lnTo>
                    <a:pt x="6192" y="372"/>
                  </a:lnTo>
                  <a:lnTo>
                    <a:pt x="5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;p16">
              <a:extLst>
                <a:ext uri="{FF2B5EF4-FFF2-40B4-BE49-F238E27FC236}">
                  <a16:creationId xmlns:a16="http://schemas.microsoft.com/office/drawing/2014/main" id="{5EB6BD02-3578-4CBD-26E5-A5E48E455343}"/>
                </a:ext>
              </a:extLst>
            </p:cNvPr>
            <p:cNvSpPr/>
            <p:nvPr/>
          </p:nvSpPr>
          <p:spPr>
            <a:xfrm>
              <a:off x="6220575" y="2505225"/>
              <a:ext cx="620725" cy="551075"/>
            </a:xfrm>
            <a:custGeom>
              <a:avLst/>
              <a:gdLst/>
              <a:ahLst/>
              <a:cxnLst/>
              <a:rect l="l" t="t" r="r" b="b"/>
              <a:pathLst>
                <a:path w="24829" h="22043" extrusionOk="0">
                  <a:moveTo>
                    <a:pt x="12910" y="1"/>
                  </a:moveTo>
                  <a:lnTo>
                    <a:pt x="12414" y="31"/>
                  </a:lnTo>
                  <a:lnTo>
                    <a:pt x="11950" y="124"/>
                  </a:lnTo>
                  <a:lnTo>
                    <a:pt x="11517" y="279"/>
                  </a:lnTo>
                  <a:lnTo>
                    <a:pt x="11114" y="465"/>
                  </a:lnTo>
                  <a:lnTo>
                    <a:pt x="10712" y="744"/>
                  </a:lnTo>
                  <a:lnTo>
                    <a:pt x="10371" y="1053"/>
                  </a:lnTo>
                  <a:lnTo>
                    <a:pt x="10093" y="1394"/>
                  </a:lnTo>
                  <a:lnTo>
                    <a:pt x="9814" y="1765"/>
                  </a:lnTo>
                  <a:lnTo>
                    <a:pt x="9504" y="1548"/>
                  </a:lnTo>
                  <a:lnTo>
                    <a:pt x="9195" y="1363"/>
                  </a:lnTo>
                  <a:lnTo>
                    <a:pt x="8854" y="1208"/>
                  </a:lnTo>
                  <a:lnTo>
                    <a:pt x="8514" y="1084"/>
                  </a:lnTo>
                  <a:lnTo>
                    <a:pt x="8142" y="960"/>
                  </a:lnTo>
                  <a:lnTo>
                    <a:pt x="7771" y="898"/>
                  </a:lnTo>
                  <a:lnTo>
                    <a:pt x="7368" y="836"/>
                  </a:lnTo>
                  <a:lnTo>
                    <a:pt x="6997" y="836"/>
                  </a:lnTo>
                  <a:lnTo>
                    <a:pt x="6533" y="867"/>
                  </a:lnTo>
                  <a:lnTo>
                    <a:pt x="6099" y="898"/>
                  </a:lnTo>
                  <a:lnTo>
                    <a:pt x="5666" y="1022"/>
                  </a:lnTo>
                  <a:lnTo>
                    <a:pt x="5263" y="1146"/>
                  </a:lnTo>
                  <a:lnTo>
                    <a:pt x="4861" y="1332"/>
                  </a:lnTo>
                  <a:lnTo>
                    <a:pt x="4489" y="1517"/>
                  </a:lnTo>
                  <a:lnTo>
                    <a:pt x="4149" y="1765"/>
                  </a:lnTo>
                  <a:lnTo>
                    <a:pt x="3808" y="2013"/>
                  </a:lnTo>
                  <a:lnTo>
                    <a:pt x="3499" y="2322"/>
                  </a:lnTo>
                  <a:lnTo>
                    <a:pt x="3220" y="2632"/>
                  </a:lnTo>
                  <a:lnTo>
                    <a:pt x="2973" y="2972"/>
                  </a:lnTo>
                  <a:lnTo>
                    <a:pt x="2756" y="3344"/>
                  </a:lnTo>
                  <a:lnTo>
                    <a:pt x="2570" y="3715"/>
                  </a:lnTo>
                  <a:lnTo>
                    <a:pt x="2415" y="4118"/>
                  </a:lnTo>
                  <a:lnTo>
                    <a:pt x="2291" y="4520"/>
                  </a:lnTo>
                  <a:lnTo>
                    <a:pt x="2230" y="4954"/>
                  </a:lnTo>
                  <a:lnTo>
                    <a:pt x="1982" y="5016"/>
                  </a:lnTo>
                  <a:lnTo>
                    <a:pt x="1765" y="5108"/>
                  </a:lnTo>
                  <a:lnTo>
                    <a:pt x="1548" y="5201"/>
                  </a:lnTo>
                  <a:lnTo>
                    <a:pt x="1332" y="5325"/>
                  </a:lnTo>
                  <a:lnTo>
                    <a:pt x="1146" y="5480"/>
                  </a:lnTo>
                  <a:lnTo>
                    <a:pt x="960" y="5635"/>
                  </a:lnTo>
                  <a:lnTo>
                    <a:pt x="775" y="5790"/>
                  </a:lnTo>
                  <a:lnTo>
                    <a:pt x="620" y="5975"/>
                  </a:lnTo>
                  <a:lnTo>
                    <a:pt x="496" y="6161"/>
                  </a:lnTo>
                  <a:lnTo>
                    <a:pt x="372" y="6378"/>
                  </a:lnTo>
                  <a:lnTo>
                    <a:pt x="248" y="6563"/>
                  </a:lnTo>
                  <a:lnTo>
                    <a:pt x="155" y="6811"/>
                  </a:lnTo>
                  <a:lnTo>
                    <a:pt x="93" y="7028"/>
                  </a:lnTo>
                  <a:lnTo>
                    <a:pt x="32" y="7275"/>
                  </a:lnTo>
                  <a:lnTo>
                    <a:pt x="1" y="7523"/>
                  </a:lnTo>
                  <a:lnTo>
                    <a:pt x="1" y="7771"/>
                  </a:lnTo>
                  <a:lnTo>
                    <a:pt x="1" y="8080"/>
                  </a:lnTo>
                  <a:lnTo>
                    <a:pt x="63" y="8359"/>
                  </a:lnTo>
                  <a:lnTo>
                    <a:pt x="124" y="8638"/>
                  </a:lnTo>
                  <a:lnTo>
                    <a:pt x="217" y="8916"/>
                  </a:lnTo>
                  <a:lnTo>
                    <a:pt x="341" y="9164"/>
                  </a:lnTo>
                  <a:lnTo>
                    <a:pt x="496" y="9381"/>
                  </a:lnTo>
                  <a:lnTo>
                    <a:pt x="651" y="9628"/>
                  </a:lnTo>
                  <a:lnTo>
                    <a:pt x="836" y="9814"/>
                  </a:lnTo>
                  <a:lnTo>
                    <a:pt x="1053" y="10000"/>
                  </a:lnTo>
                  <a:lnTo>
                    <a:pt x="1270" y="10185"/>
                  </a:lnTo>
                  <a:lnTo>
                    <a:pt x="1518" y="10309"/>
                  </a:lnTo>
                  <a:lnTo>
                    <a:pt x="1765" y="10433"/>
                  </a:lnTo>
                  <a:lnTo>
                    <a:pt x="2044" y="10557"/>
                  </a:lnTo>
                  <a:lnTo>
                    <a:pt x="2322" y="10619"/>
                  </a:lnTo>
                  <a:lnTo>
                    <a:pt x="2601" y="10650"/>
                  </a:lnTo>
                  <a:lnTo>
                    <a:pt x="2911" y="10681"/>
                  </a:lnTo>
                  <a:lnTo>
                    <a:pt x="3158" y="10650"/>
                  </a:lnTo>
                  <a:lnTo>
                    <a:pt x="3437" y="10619"/>
                  </a:lnTo>
                  <a:lnTo>
                    <a:pt x="3685" y="10557"/>
                  </a:lnTo>
                  <a:lnTo>
                    <a:pt x="3932" y="10464"/>
                  </a:lnTo>
                  <a:lnTo>
                    <a:pt x="4180" y="10371"/>
                  </a:lnTo>
                  <a:lnTo>
                    <a:pt x="4397" y="10247"/>
                  </a:lnTo>
                  <a:lnTo>
                    <a:pt x="4613" y="10093"/>
                  </a:lnTo>
                  <a:lnTo>
                    <a:pt x="4799" y="9938"/>
                  </a:lnTo>
                  <a:lnTo>
                    <a:pt x="5294" y="10155"/>
                  </a:lnTo>
                  <a:lnTo>
                    <a:pt x="5852" y="10340"/>
                  </a:lnTo>
                  <a:lnTo>
                    <a:pt x="6409" y="10433"/>
                  </a:lnTo>
                  <a:lnTo>
                    <a:pt x="6997" y="10464"/>
                  </a:lnTo>
                  <a:lnTo>
                    <a:pt x="7337" y="10464"/>
                  </a:lnTo>
                  <a:lnTo>
                    <a:pt x="7678" y="10433"/>
                  </a:lnTo>
                  <a:lnTo>
                    <a:pt x="7678" y="10464"/>
                  </a:lnTo>
                  <a:lnTo>
                    <a:pt x="7678" y="10836"/>
                  </a:lnTo>
                  <a:lnTo>
                    <a:pt x="7740" y="11176"/>
                  </a:lnTo>
                  <a:lnTo>
                    <a:pt x="7833" y="11517"/>
                  </a:lnTo>
                  <a:lnTo>
                    <a:pt x="7957" y="11857"/>
                  </a:lnTo>
                  <a:lnTo>
                    <a:pt x="8111" y="12167"/>
                  </a:lnTo>
                  <a:lnTo>
                    <a:pt x="8266" y="12445"/>
                  </a:lnTo>
                  <a:lnTo>
                    <a:pt x="8483" y="12724"/>
                  </a:lnTo>
                  <a:lnTo>
                    <a:pt x="8700" y="12972"/>
                  </a:lnTo>
                  <a:lnTo>
                    <a:pt x="8978" y="13219"/>
                  </a:lnTo>
                  <a:lnTo>
                    <a:pt x="9226" y="13405"/>
                  </a:lnTo>
                  <a:lnTo>
                    <a:pt x="9535" y="13591"/>
                  </a:lnTo>
                  <a:lnTo>
                    <a:pt x="9845" y="13746"/>
                  </a:lnTo>
                  <a:lnTo>
                    <a:pt x="10155" y="13869"/>
                  </a:lnTo>
                  <a:lnTo>
                    <a:pt x="10495" y="13962"/>
                  </a:lnTo>
                  <a:lnTo>
                    <a:pt x="10867" y="13993"/>
                  </a:lnTo>
                  <a:lnTo>
                    <a:pt x="11207" y="14024"/>
                  </a:lnTo>
                  <a:lnTo>
                    <a:pt x="11517" y="14024"/>
                  </a:lnTo>
                  <a:lnTo>
                    <a:pt x="11764" y="13993"/>
                  </a:lnTo>
                  <a:lnTo>
                    <a:pt x="12043" y="13931"/>
                  </a:lnTo>
                  <a:lnTo>
                    <a:pt x="12322" y="13838"/>
                  </a:lnTo>
                  <a:lnTo>
                    <a:pt x="12569" y="13746"/>
                  </a:lnTo>
                  <a:lnTo>
                    <a:pt x="12817" y="13653"/>
                  </a:lnTo>
                  <a:lnTo>
                    <a:pt x="13034" y="13529"/>
                  </a:lnTo>
                  <a:lnTo>
                    <a:pt x="13250" y="13374"/>
                  </a:lnTo>
                  <a:lnTo>
                    <a:pt x="13096" y="13746"/>
                  </a:lnTo>
                  <a:lnTo>
                    <a:pt x="13003" y="14117"/>
                  </a:lnTo>
                  <a:lnTo>
                    <a:pt x="12910" y="14520"/>
                  </a:lnTo>
                  <a:lnTo>
                    <a:pt x="12910" y="14922"/>
                  </a:lnTo>
                  <a:lnTo>
                    <a:pt x="12910" y="15293"/>
                  </a:lnTo>
                  <a:lnTo>
                    <a:pt x="12972" y="15634"/>
                  </a:lnTo>
                  <a:lnTo>
                    <a:pt x="13065" y="15975"/>
                  </a:lnTo>
                  <a:lnTo>
                    <a:pt x="13188" y="16315"/>
                  </a:lnTo>
                  <a:lnTo>
                    <a:pt x="13312" y="16625"/>
                  </a:lnTo>
                  <a:lnTo>
                    <a:pt x="13498" y="16903"/>
                  </a:lnTo>
                  <a:lnTo>
                    <a:pt x="13715" y="17182"/>
                  </a:lnTo>
                  <a:lnTo>
                    <a:pt x="13931" y="17429"/>
                  </a:lnTo>
                  <a:lnTo>
                    <a:pt x="14179" y="17677"/>
                  </a:lnTo>
                  <a:lnTo>
                    <a:pt x="14458" y="17863"/>
                  </a:lnTo>
                  <a:lnTo>
                    <a:pt x="14767" y="18049"/>
                  </a:lnTo>
                  <a:lnTo>
                    <a:pt x="15077" y="18203"/>
                  </a:lnTo>
                  <a:lnTo>
                    <a:pt x="15386" y="18327"/>
                  </a:lnTo>
                  <a:lnTo>
                    <a:pt x="15727" y="18420"/>
                  </a:lnTo>
                  <a:lnTo>
                    <a:pt x="16098" y="18451"/>
                  </a:lnTo>
                  <a:lnTo>
                    <a:pt x="16439" y="18482"/>
                  </a:lnTo>
                  <a:lnTo>
                    <a:pt x="16470" y="18854"/>
                  </a:lnTo>
                  <a:lnTo>
                    <a:pt x="16532" y="19194"/>
                  </a:lnTo>
                  <a:lnTo>
                    <a:pt x="16594" y="19535"/>
                  </a:lnTo>
                  <a:lnTo>
                    <a:pt x="16718" y="19875"/>
                  </a:lnTo>
                  <a:lnTo>
                    <a:pt x="16872" y="20185"/>
                  </a:lnTo>
                  <a:lnTo>
                    <a:pt x="17058" y="20463"/>
                  </a:lnTo>
                  <a:lnTo>
                    <a:pt x="17244" y="20742"/>
                  </a:lnTo>
                  <a:lnTo>
                    <a:pt x="17491" y="20990"/>
                  </a:lnTo>
                  <a:lnTo>
                    <a:pt x="17739" y="21206"/>
                  </a:lnTo>
                  <a:lnTo>
                    <a:pt x="18018" y="21423"/>
                  </a:lnTo>
                  <a:lnTo>
                    <a:pt x="18296" y="21609"/>
                  </a:lnTo>
                  <a:lnTo>
                    <a:pt x="18606" y="21764"/>
                  </a:lnTo>
                  <a:lnTo>
                    <a:pt x="18946" y="21856"/>
                  </a:lnTo>
                  <a:lnTo>
                    <a:pt x="19287" y="21949"/>
                  </a:lnTo>
                  <a:lnTo>
                    <a:pt x="19628" y="22011"/>
                  </a:lnTo>
                  <a:lnTo>
                    <a:pt x="19999" y="22042"/>
                  </a:lnTo>
                  <a:lnTo>
                    <a:pt x="20371" y="22011"/>
                  </a:lnTo>
                  <a:lnTo>
                    <a:pt x="20711" y="21949"/>
                  </a:lnTo>
                  <a:lnTo>
                    <a:pt x="21052" y="21856"/>
                  </a:lnTo>
                  <a:lnTo>
                    <a:pt x="21392" y="21764"/>
                  </a:lnTo>
                  <a:lnTo>
                    <a:pt x="21702" y="21609"/>
                  </a:lnTo>
                  <a:lnTo>
                    <a:pt x="21980" y="21423"/>
                  </a:lnTo>
                  <a:lnTo>
                    <a:pt x="22259" y="21206"/>
                  </a:lnTo>
                  <a:lnTo>
                    <a:pt x="22507" y="20990"/>
                  </a:lnTo>
                  <a:lnTo>
                    <a:pt x="22723" y="20742"/>
                  </a:lnTo>
                  <a:lnTo>
                    <a:pt x="22940" y="20463"/>
                  </a:lnTo>
                  <a:lnTo>
                    <a:pt x="23126" y="20185"/>
                  </a:lnTo>
                  <a:lnTo>
                    <a:pt x="23281" y="19875"/>
                  </a:lnTo>
                  <a:lnTo>
                    <a:pt x="23373" y="19535"/>
                  </a:lnTo>
                  <a:lnTo>
                    <a:pt x="23466" y="19194"/>
                  </a:lnTo>
                  <a:lnTo>
                    <a:pt x="23528" y="18854"/>
                  </a:lnTo>
                  <a:lnTo>
                    <a:pt x="23559" y="18482"/>
                  </a:lnTo>
                  <a:lnTo>
                    <a:pt x="23528" y="18172"/>
                  </a:lnTo>
                  <a:lnTo>
                    <a:pt x="23497" y="17894"/>
                  </a:lnTo>
                  <a:lnTo>
                    <a:pt x="23435" y="17615"/>
                  </a:lnTo>
                  <a:lnTo>
                    <a:pt x="23373" y="17337"/>
                  </a:lnTo>
                  <a:lnTo>
                    <a:pt x="23250" y="17089"/>
                  </a:lnTo>
                  <a:lnTo>
                    <a:pt x="23126" y="16841"/>
                  </a:lnTo>
                  <a:lnTo>
                    <a:pt x="23002" y="16594"/>
                  </a:lnTo>
                  <a:lnTo>
                    <a:pt x="22847" y="16346"/>
                  </a:lnTo>
                  <a:lnTo>
                    <a:pt x="23250" y="16098"/>
                  </a:lnTo>
                  <a:lnTo>
                    <a:pt x="23652" y="15820"/>
                  </a:lnTo>
                  <a:lnTo>
                    <a:pt x="23993" y="15479"/>
                  </a:lnTo>
                  <a:lnTo>
                    <a:pt x="24271" y="15077"/>
                  </a:lnTo>
                  <a:lnTo>
                    <a:pt x="24488" y="14643"/>
                  </a:lnTo>
                  <a:lnTo>
                    <a:pt x="24674" y="14179"/>
                  </a:lnTo>
                  <a:lnTo>
                    <a:pt x="24766" y="13684"/>
                  </a:lnTo>
                  <a:lnTo>
                    <a:pt x="24797" y="13436"/>
                  </a:lnTo>
                  <a:lnTo>
                    <a:pt x="24828" y="13188"/>
                  </a:lnTo>
                  <a:lnTo>
                    <a:pt x="24797" y="12879"/>
                  </a:lnTo>
                  <a:lnTo>
                    <a:pt x="24766" y="12569"/>
                  </a:lnTo>
                  <a:lnTo>
                    <a:pt x="24705" y="12260"/>
                  </a:lnTo>
                  <a:lnTo>
                    <a:pt x="24612" y="11981"/>
                  </a:lnTo>
                  <a:lnTo>
                    <a:pt x="24519" y="11702"/>
                  </a:lnTo>
                  <a:lnTo>
                    <a:pt x="24364" y="11455"/>
                  </a:lnTo>
                  <a:lnTo>
                    <a:pt x="24209" y="11207"/>
                  </a:lnTo>
                  <a:lnTo>
                    <a:pt x="24054" y="10959"/>
                  </a:lnTo>
                  <a:lnTo>
                    <a:pt x="23869" y="10743"/>
                  </a:lnTo>
                  <a:lnTo>
                    <a:pt x="23652" y="10557"/>
                  </a:lnTo>
                  <a:lnTo>
                    <a:pt x="23435" y="10371"/>
                  </a:lnTo>
                  <a:lnTo>
                    <a:pt x="23188" y="10185"/>
                  </a:lnTo>
                  <a:lnTo>
                    <a:pt x="22940" y="10062"/>
                  </a:lnTo>
                  <a:lnTo>
                    <a:pt x="22692" y="9938"/>
                  </a:lnTo>
                  <a:lnTo>
                    <a:pt x="22414" y="9814"/>
                  </a:lnTo>
                  <a:lnTo>
                    <a:pt x="22104" y="9721"/>
                  </a:lnTo>
                  <a:lnTo>
                    <a:pt x="22290" y="9288"/>
                  </a:lnTo>
                  <a:lnTo>
                    <a:pt x="22445" y="8792"/>
                  </a:lnTo>
                  <a:lnTo>
                    <a:pt x="22507" y="8297"/>
                  </a:lnTo>
                  <a:lnTo>
                    <a:pt x="22538" y="7771"/>
                  </a:lnTo>
                  <a:lnTo>
                    <a:pt x="22507" y="7275"/>
                  </a:lnTo>
                  <a:lnTo>
                    <a:pt x="22445" y="6811"/>
                  </a:lnTo>
                  <a:lnTo>
                    <a:pt x="22321" y="6347"/>
                  </a:lnTo>
                  <a:lnTo>
                    <a:pt x="22166" y="5882"/>
                  </a:lnTo>
                  <a:lnTo>
                    <a:pt x="21949" y="5480"/>
                  </a:lnTo>
                  <a:lnTo>
                    <a:pt x="21702" y="5078"/>
                  </a:lnTo>
                  <a:lnTo>
                    <a:pt x="21454" y="4706"/>
                  </a:lnTo>
                  <a:lnTo>
                    <a:pt x="21113" y="4366"/>
                  </a:lnTo>
                  <a:lnTo>
                    <a:pt x="20773" y="4056"/>
                  </a:lnTo>
                  <a:lnTo>
                    <a:pt x="20401" y="3777"/>
                  </a:lnTo>
                  <a:lnTo>
                    <a:pt x="20030" y="3530"/>
                  </a:lnTo>
                  <a:lnTo>
                    <a:pt x="19597" y="3344"/>
                  </a:lnTo>
                  <a:lnTo>
                    <a:pt x="19163" y="3158"/>
                  </a:lnTo>
                  <a:lnTo>
                    <a:pt x="18699" y="3034"/>
                  </a:lnTo>
                  <a:lnTo>
                    <a:pt x="18204" y="2972"/>
                  </a:lnTo>
                  <a:lnTo>
                    <a:pt x="17708" y="2941"/>
                  </a:lnTo>
                  <a:lnTo>
                    <a:pt x="17399" y="2972"/>
                  </a:lnTo>
                  <a:lnTo>
                    <a:pt x="17058" y="3003"/>
                  </a:lnTo>
                  <a:lnTo>
                    <a:pt x="16749" y="3065"/>
                  </a:lnTo>
                  <a:lnTo>
                    <a:pt x="16408" y="3127"/>
                  </a:lnTo>
                  <a:lnTo>
                    <a:pt x="16377" y="2818"/>
                  </a:lnTo>
                  <a:lnTo>
                    <a:pt x="16284" y="2477"/>
                  </a:lnTo>
                  <a:lnTo>
                    <a:pt x="16191" y="2198"/>
                  </a:lnTo>
                  <a:lnTo>
                    <a:pt x="16036" y="1889"/>
                  </a:lnTo>
                  <a:lnTo>
                    <a:pt x="15882" y="1610"/>
                  </a:lnTo>
                  <a:lnTo>
                    <a:pt x="15696" y="1363"/>
                  </a:lnTo>
                  <a:lnTo>
                    <a:pt x="15510" y="1115"/>
                  </a:lnTo>
                  <a:lnTo>
                    <a:pt x="15263" y="898"/>
                  </a:lnTo>
                  <a:lnTo>
                    <a:pt x="15015" y="682"/>
                  </a:lnTo>
                  <a:lnTo>
                    <a:pt x="14767" y="527"/>
                  </a:lnTo>
                  <a:lnTo>
                    <a:pt x="14489" y="372"/>
                  </a:lnTo>
                  <a:lnTo>
                    <a:pt x="14179" y="217"/>
                  </a:lnTo>
                  <a:lnTo>
                    <a:pt x="13869" y="124"/>
                  </a:lnTo>
                  <a:lnTo>
                    <a:pt x="13560" y="62"/>
                  </a:lnTo>
                  <a:lnTo>
                    <a:pt x="132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;p16">
              <a:extLst>
                <a:ext uri="{FF2B5EF4-FFF2-40B4-BE49-F238E27FC236}">
                  <a16:creationId xmlns:a16="http://schemas.microsoft.com/office/drawing/2014/main" id="{C7D28264-2B54-2314-75C2-4EE98EEE29E6}"/>
                </a:ext>
              </a:extLst>
            </p:cNvPr>
            <p:cNvSpPr/>
            <p:nvPr/>
          </p:nvSpPr>
          <p:spPr>
            <a:xfrm>
              <a:off x="6220575" y="2505225"/>
              <a:ext cx="620725" cy="551075"/>
            </a:xfrm>
            <a:custGeom>
              <a:avLst/>
              <a:gdLst/>
              <a:ahLst/>
              <a:cxnLst/>
              <a:rect l="l" t="t" r="r" b="b"/>
              <a:pathLst>
                <a:path w="24829" h="22043" fill="none" extrusionOk="0">
                  <a:moveTo>
                    <a:pt x="24828" y="13188"/>
                  </a:moveTo>
                  <a:lnTo>
                    <a:pt x="24828" y="13188"/>
                  </a:lnTo>
                  <a:lnTo>
                    <a:pt x="24797" y="12879"/>
                  </a:lnTo>
                  <a:lnTo>
                    <a:pt x="24766" y="12569"/>
                  </a:lnTo>
                  <a:lnTo>
                    <a:pt x="24705" y="12260"/>
                  </a:lnTo>
                  <a:lnTo>
                    <a:pt x="24612" y="11981"/>
                  </a:lnTo>
                  <a:lnTo>
                    <a:pt x="24519" y="11702"/>
                  </a:lnTo>
                  <a:lnTo>
                    <a:pt x="24364" y="11455"/>
                  </a:lnTo>
                  <a:lnTo>
                    <a:pt x="24209" y="11207"/>
                  </a:lnTo>
                  <a:lnTo>
                    <a:pt x="24054" y="10959"/>
                  </a:lnTo>
                  <a:lnTo>
                    <a:pt x="23869" y="10743"/>
                  </a:lnTo>
                  <a:lnTo>
                    <a:pt x="23652" y="10557"/>
                  </a:lnTo>
                  <a:lnTo>
                    <a:pt x="23435" y="10371"/>
                  </a:lnTo>
                  <a:lnTo>
                    <a:pt x="23188" y="10185"/>
                  </a:lnTo>
                  <a:lnTo>
                    <a:pt x="22940" y="10062"/>
                  </a:lnTo>
                  <a:lnTo>
                    <a:pt x="22692" y="9938"/>
                  </a:lnTo>
                  <a:lnTo>
                    <a:pt x="22414" y="9814"/>
                  </a:lnTo>
                  <a:lnTo>
                    <a:pt x="22104" y="9721"/>
                  </a:lnTo>
                  <a:lnTo>
                    <a:pt x="22104" y="9721"/>
                  </a:lnTo>
                  <a:lnTo>
                    <a:pt x="22290" y="9288"/>
                  </a:lnTo>
                  <a:lnTo>
                    <a:pt x="22445" y="8792"/>
                  </a:lnTo>
                  <a:lnTo>
                    <a:pt x="22507" y="8297"/>
                  </a:lnTo>
                  <a:lnTo>
                    <a:pt x="22538" y="7771"/>
                  </a:lnTo>
                  <a:lnTo>
                    <a:pt x="22538" y="7771"/>
                  </a:lnTo>
                  <a:lnTo>
                    <a:pt x="22507" y="7275"/>
                  </a:lnTo>
                  <a:lnTo>
                    <a:pt x="22445" y="6811"/>
                  </a:lnTo>
                  <a:lnTo>
                    <a:pt x="22321" y="6347"/>
                  </a:lnTo>
                  <a:lnTo>
                    <a:pt x="22166" y="5882"/>
                  </a:lnTo>
                  <a:lnTo>
                    <a:pt x="21949" y="5480"/>
                  </a:lnTo>
                  <a:lnTo>
                    <a:pt x="21702" y="5078"/>
                  </a:lnTo>
                  <a:lnTo>
                    <a:pt x="21454" y="4706"/>
                  </a:lnTo>
                  <a:lnTo>
                    <a:pt x="21113" y="4366"/>
                  </a:lnTo>
                  <a:lnTo>
                    <a:pt x="20773" y="4056"/>
                  </a:lnTo>
                  <a:lnTo>
                    <a:pt x="20401" y="3777"/>
                  </a:lnTo>
                  <a:lnTo>
                    <a:pt x="20030" y="3530"/>
                  </a:lnTo>
                  <a:lnTo>
                    <a:pt x="19597" y="3344"/>
                  </a:lnTo>
                  <a:lnTo>
                    <a:pt x="19163" y="3158"/>
                  </a:lnTo>
                  <a:lnTo>
                    <a:pt x="18699" y="3034"/>
                  </a:lnTo>
                  <a:lnTo>
                    <a:pt x="18204" y="2972"/>
                  </a:lnTo>
                  <a:lnTo>
                    <a:pt x="17708" y="2941"/>
                  </a:lnTo>
                  <a:lnTo>
                    <a:pt x="17708" y="2941"/>
                  </a:lnTo>
                  <a:lnTo>
                    <a:pt x="17399" y="2972"/>
                  </a:lnTo>
                  <a:lnTo>
                    <a:pt x="17058" y="3003"/>
                  </a:lnTo>
                  <a:lnTo>
                    <a:pt x="16749" y="3065"/>
                  </a:lnTo>
                  <a:lnTo>
                    <a:pt x="16408" y="3127"/>
                  </a:lnTo>
                  <a:lnTo>
                    <a:pt x="16408" y="3127"/>
                  </a:lnTo>
                  <a:lnTo>
                    <a:pt x="16377" y="2818"/>
                  </a:lnTo>
                  <a:lnTo>
                    <a:pt x="16284" y="2477"/>
                  </a:lnTo>
                  <a:lnTo>
                    <a:pt x="16191" y="2198"/>
                  </a:lnTo>
                  <a:lnTo>
                    <a:pt x="16036" y="1889"/>
                  </a:lnTo>
                  <a:lnTo>
                    <a:pt x="15882" y="1610"/>
                  </a:lnTo>
                  <a:lnTo>
                    <a:pt x="15696" y="1363"/>
                  </a:lnTo>
                  <a:lnTo>
                    <a:pt x="15510" y="1115"/>
                  </a:lnTo>
                  <a:lnTo>
                    <a:pt x="15263" y="898"/>
                  </a:lnTo>
                  <a:lnTo>
                    <a:pt x="15015" y="682"/>
                  </a:lnTo>
                  <a:lnTo>
                    <a:pt x="14767" y="527"/>
                  </a:lnTo>
                  <a:lnTo>
                    <a:pt x="14489" y="372"/>
                  </a:lnTo>
                  <a:lnTo>
                    <a:pt x="14179" y="217"/>
                  </a:lnTo>
                  <a:lnTo>
                    <a:pt x="13869" y="124"/>
                  </a:lnTo>
                  <a:lnTo>
                    <a:pt x="13560" y="62"/>
                  </a:lnTo>
                  <a:lnTo>
                    <a:pt x="13250" y="1"/>
                  </a:lnTo>
                  <a:lnTo>
                    <a:pt x="12910" y="1"/>
                  </a:lnTo>
                  <a:lnTo>
                    <a:pt x="12910" y="1"/>
                  </a:lnTo>
                  <a:lnTo>
                    <a:pt x="12414" y="31"/>
                  </a:lnTo>
                  <a:lnTo>
                    <a:pt x="11950" y="124"/>
                  </a:lnTo>
                  <a:lnTo>
                    <a:pt x="11517" y="279"/>
                  </a:lnTo>
                  <a:lnTo>
                    <a:pt x="11114" y="465"/>
                  </a:lnTo>
                  <a:lnTo>
                    <a:pt x="10712" y="744"/>
                  </a:lnTo>
                  <a:lnTo>
                    <a:pt x="10371" y="1053"/>
                  </a:lnTo>
                  <a:lnTo>
                    <a:pt x="10093" y="1394"/>
                  </a:lnTo>
                  <a:lnTo>
                    <a:pt x="9814" y="1765"/>
                  </a:lnTo>
                  <a:lnTo>
                    <a:pt x="9814" y="1765"/>
                  </a:lnTo>
                  <a:lnTo>
                    <a:pt x="9504" y="1548"/>
                  </a:lnTo>
                  <a:lnTo>
                    <a:pt x="9195" y="1363"/>
                  </a:lnTo>
                  <a:lnTo>
                    <a:pt x="8854" y="1208"/>
                  </a:lnTo>
                  <a:lnTo>
                    <a:pt x="8514" y="1084"/>
                  </a:lnTo>
                  <a:lnTo>
                    <a:pt x="8142" y="960"/>
                  </a:lnTo>
                  <a:lnTo>
                    <a:pt x="7771" y="898"/>
                  </a:lnTo>
                  <a:lnTo>
                    <a:pt x="7368" y="836"/>
                  </a:lnTo>
                  <a:lnTo>
                    <a:pt x="6997" y="836"/>
                  </a:lnTo>
                  <a:lnTo>
                    <a:pt x="6997" y="836"/>
                  </a:lnTo>
                  <a:lnTo>
                    <a:pt x="6533" y="867"/>
                  </a:lnTo>
                  <a:lnTo>
                    <a:pt x="6099" y="898"/>
                  </a:lnTo>
                  <a:lnTo>
                    <a:pt x="5666" y="1022"/>
                  </a:lnTo>
                  <a:lnTo>
                    <a:pt x="5263" y="1146"/>
                  </a:lnTo>
                  <a:lnTo>
                    <a:pt x="4861" y="1332"/>
                  </a:lnTo>
                  <a:lnTo>
                    <a:pt x="4489" y="1517"/>
                  </a:lnTo>
                  <a:lnTo>
                    <a:pt x="4149" y="1765"/>
                  </a:lnTo>
                  <a:lnTo>
                    <a:pt x="3808" y="2013"/>
                  </a:lnTo>
                  <a:lnTo>
                    <a:pt x="3499" y="2322"/>
                  </a:lnTo>
                  <a:lnTo>
                    <a:pt x="3220" y="2632"/>
                  </a:lnTo>
                  <a:lnTo>
                    <a:pt x="2973" y="2972"/>
                  </a:lnTo>
                  <a:lnTo>
                    <a:pt x="2756" y="3344"/>
                  </a:lnTo>
                  <a:lnTo>
                    <a:pt x="2570" y="3715"/>
                  </a:lnTo>
                  <a:lnTo>
                    <a:pt x="2415" y="4118"/>
                  </a:lnTo>
                  <a:lnTo>
                    <a:pt x="2291" y="4520"/>
                  </a:lnTo>
                  <a:lnTo>
                    <a:pt x="2230" y="4954"/>
                  </a:lnTo>
                  <a:lnTo>
                    <a:pt x="2230" y="4954"/>
                  </a:lnTo>
                  <a:lnTo>
                    <a:pt x="1982" y="5016"/>
                  </a:lnTo>
                  <a:lnTo>
                    <a:pt x="1765" y="5108"/>
                  </a:lnTo>
                  <a:lnTo>
                    <a:pt x="1548" y="5201"/>
                  </a:lnTo>
                  <a:lnTo>
                    <a:pt x="1332" y="5325"/>
                  </a:lnTo>
                  <a:lnTo>
                    <a:pt x="1146" y="5480"/>
                  </a:lnTo>
                  <a:lnTo>
                    <a:pt x="960" y="5635"/>
                  </a:lnTo>
                  <a:lnTo>
                    <a:pt x="775" y="5790"/>
                  </a:lnTo>
                  <a:lnTo>
                    <a:pt x="620" y="5975"/>
                  </a:lnTo>
                  <a:lnTo>
                    <a:pt x="496" y="6161"/>
                  </a:lnTo>
                  <a:lnTo>
                    <a:pt x="372" y="6378"/>
                  </a:lnTo>
                  <a:lnTo>
                    <a:pt x="248" y="6563"/>
                  </a:lnTo>
                  <a:lnTo>
                    <a:pt x="155" y="6811"/>
                  </a:lnTo>
                  <a:lnTo>
                    <a:pt x="93" y="7028"/>
                  </a:lnTo>
                  <a:lnTo>
                    <a:pt x="32" y="7275"/>
                  </a:lnTo>
                  <a:lnTo>
                    <a:pt x="1" y="7523"/>
                  </a:lnTo>
                  <a:lnTo>
                    <a:pt x="1" y="7771"/>
                  </a:lnTo>
                  <a:lnTo>
                    <a:pt x="1" y="7771"/>
                  </a:lnTo>
                  <a:lnTo>
                    <a:pt x="1" y="8080"/>
                  </a:lnTo>
                  <a:lnTo>
                    <a:pt x="63" y="8359"/>
                  </a:lnTo>
                  <a:lnTo>
                    <a:pt x="124" y="8638"/>
                  </a:lnTo>
                  <a:lnTo>
                    <a:pt x="217" y="8916"/>
                  </a:lnTo>
                  <a:lnTo>
                    <a:pt x="341" y="9164"/>
                  </a:lnTo>
                  <a:lnTo>
                    <a:pt x="496" y="9381"/>
                  </a:lnTo>
                  <a:lnTo>
                    <a:pt x="651" y="9628"/>
                  </a:lnTo>
                  <a:lnTo>
                    <a:pt x="836" y="9814"/>
                  </a:lnTo>
                  <a:lnTo>
                    <a:pt x="1053" y="10000"/>
                  </a:lnTo>
                  <a:lnTo>
                    <a:pt x="1270" y="10185"/>
                  </a:lnTo>
                  <a:lnTo>
                    <a:pt x="1518" y="10309"/>
                  </a:lnTo>
                  <a:lnTo>
                    <a:pt x="1765" y="10433"/>
                  </a:lnTo>
                  <a:lnTo>
                    <a:pt x="2044" y="10557"/>
                  </a:lnTo>
                  <a:lnTo>
                    <a:pt x="2322" y="10619"/>
                  </a:lnTo>
                  <a:lnTo>
                    <a:pt x="2601" y="10650"/>
                  </a:lnTo>
                  <a:lnTo>
                    <a:pt x="2911" y="10681"/>
                  </a:lnTo>
                  <a:lnTo>
                    <a:pt x="2911" y="10681"/>
                  </a:lnTo>
                  <a:lnTo>
                    <a:pt x="3158" y="10650"/>
                  </a:lnTo>
                  <a:lnTo>
                    <a:pt x="3437" y="10619"/>
                  </a:lnTo>
                  <a:lnTo>
                    <a:pt x="3685" y="10557"/>
                  </a:lnTo>
                  <a:lnTo>
                    <a:pt x="3932" y="10464"/>
                  </a:lnTo>
                  <a:lnTo>
                    <a:pt x="4180" y="10371"/>
                  </a:lnTo>
                  <a:lnTo>
                    <a:pt x="4397" y="10247"/>
                  </a:lnTo>
                  <a:lnTo>
                    <a:pt x="4613" y="10093"/>
                  </a:lnTo>
                  <a:lnTo>
                    <a:pt x="4799" y="9938"/>
                  </a:lnTo>
                  <a:lnTo>
                    <a:pt x="4799" y="9938"/>
                  </a:lnTo>
                  <a:lnTo>
                    <a:pt x="5294" y="10155"/>
                  </a:lnTo>
                  <a:lnTo>
                    <a:pt x="5852" y="10340"/>
                  </a:lnTo>
                  <a:lnTo>
                    <a:pt x="6409" y="10433"/>
                  </a:lnTo>
                  <a:lnTo>
                    <a:pt x="6997" y="10464"/>
                  </a:lnTo>
                  <a:lnTo>
                    <a:pt x="6997" y="10464"/>
                  </a:lnTo>
                  <a:lnTo>
                    <a:pt x="7337" y="10464"/>
                  </a:lnTo>
                  <a:lnTo>
                    <a:pt x="7678" y="10433"/>
                  </a:lnTo>
                  <a:lnTo>
                    <a:pt x="7678" y="10433"/>
                  </a:lnTo>
                  <a:lnTo>
                    <a:pt x="7678" y="10464"/>
                  </a:lnTo>
                  <a:lnTo>
                    <a:pt x="7678" y="10464"/>
                  </a:lnTo>
                  <a:lnTo>
                    <a:pt x="7678" y="10836"/>
                  </a:lnTo>
                  <a:lnTo>
                    <a:pt x="7740" y="11176"/>
                  </a:lnTo>
                  <a:lnTo>
                    <a:pt x="7833" y="11517"/>
                  </a:lnTo>
                  <a:lnTo>
                    <a:pt x="7957" y="11857"/>
                  </a:lnTo>
                  <a:lnTo>
                    <a:pt x="8111" y="12167"/>
                  </a:lnTo>
                  <a:lnTo>
                    <a:pt x="8266" y="12445"/>
                  </a:lnTo>
                  <a:lnTo>
                    <a:pt x="8483" y="12724"/>
                  </a:lnTo>
                  <a:lnTo>
                    <a:pt x="8700" y="12972"/>
                  </a:lnTo>
                  <a:lnTo>
                    <a:pt x="8978" y="13219"/>
                  </a:lnTo>
                  <a:lnTo>
                    <a:pt x="9226" y="13405"/>
                  </a:lnTo>
                  <a:lnTo>
                    <a:pt x="9535" y="13591"/>
                  </a:lnTo>
                  <a:lnTo>
                    <a:pt x="9845" y="13746"/>
                  </a:lnTo>
                  <a:lnTo>
                    <a:pt x="10155" y="13869"/>
                  </a:lnTo>
                  <a:lnTo>
                    <a:pt x="10495" y="13962"/>
                  </a:lnTo>
                  <a:lnTo>
                    <a:pt x="10867" y="13993"/>
                  </a:lnTo>
                  <a:lnTo>
                    <a:pt x="11207" y="14024"/>
                  </a:lnTo>
                  <a:lnTo>
                    <a:pt x="11207" y="14024"/>
                  </a:lnTo>
                  <a:lnTo>
                    <a:pt x="11517" y="14024"/>
                  </a:lnTo>
                  <a:lnTo>
                    <a:pt x="11764" y="13993"/>
                  </a:lnTo>
                  <a:lnTo>
                    <a:pt x="12043" y="13931"/>
                  </a:lnTo>
                  <a:lnTo>
                    <a:pt x="12322" y="13838"/>
                  </a:lnTo>
                  <a:lnTo>
                    <a:pt x="12569" y="13746"/>
                  </a:lnTo>
                  <a:lnTo>
                    <a:pt x="12817" y="13653"/>
                  </a:lnTo>
                  <a:lnTo>
                    <a:pt x="13034" y="13529"/>
                  </a:lnTo>
                  <a:lnTo>
                    <a:pt x="13250" y="13374"/>
                  </a:lnTo>
                  <a:lnTo>
                    <a:pt x="13250" y="13374"/>
                  </a:lnTo>
                  <a:lnTo>
                    <a:pt x="13096" y="13746"/>
                  </a:lnTo>
                  <a:lnTo>
                    <a:pt x="13003" y="14117"/>
                  </a:lnTo>
                  <a:lnTo>
                    <a:pt x="12910" y="14520"/>
                  </a:lnTo>
                  <a:lnTo>
                    <a:pt x="12910" y="14922"/>
                  </a:lnTo>
                  <a:lnTo>
                    <a:pt x="12910" y="14922"/>
                  </a:lnTo>
                  <a:lnTo>
                    <a:pt x="12910" y="15293"/>
                  </a:lnTo>
                  <a:lnTo>
                    <a:pt x="12972" y="15634"/>
                  </a:lnTo>
                  <a:lnTo>
                    <a:pt x="13065" y="15975"/>
                  </a:lnTo>
                  <a:lnTo>
                    <a:pt x="13188" y="16315"/>
                  </a:lnTo>
                  <a:lnTo>
                    <a:pt x="13312" y="16625"/>
                  </a:lnTo>
                  <a:lnTo>
                    <a:pt x="13498" y="16903"/>
                  </a:lnTo>
                  <a:lnTo>
                    <a:pt x="13715" y="17182"/>
                  </a:lnTo>
                  <a:lnTo>
                    <a:pt x="13931" y="17429"/>
                  </a:lnTo>
                  <a:lnTo>
                    <a:pt x="14179" y="17677"/>
                  </a:lnTo>
                  <a:lnTo>
                    <a:pt x="14458" y="17863"/>
                  </a:lnTo>
                  <a:lnTo>
                    <a:pt x="14767" y="18049"/>
                  </a:lnTo>
                  <a:lnTo>
                    <a:pt x="15077" y="18203"/>
                  </a:lnTo>
                  <a:lnTo>
                    <a:pt x="15386" y="18327"/>
                  </a:lnTo>
                  <a:lnTo>
                    <a:pt x="15727" y="18420"/>
                  </a:lnTo>
                  <a:lnTo>
                    <a:pt x="16098" y="18451"/>
                  </a:lnTo>
                  <a:lnTo>
                    <a:pt x="16439" y="18482"/>
                  </a:lnTo>
                  <a:lnTo>
                    <a:pt x="16439" y="18482"/>
                  </a:lnTo>
                  <a:lnTo>
                    <a:pt x="16470" y="18854"/>
                  </a:lnTo>
                  <a:lnTo>
                    <a:pt x="16532" y="19194"/>
                  </a:lnTo>
                  <a:lnTo>
                    <a:pt x="16594" y="19535"/>
                  </a:lnTo>
                  <a:lnTo>
                    <a:pt x="16718" y="19875"/>
                  </a:lnTo>
                  <a:lnTo>
                    <a:pt x="16872" y="20185"/>
                  </a:lnTo>
                  <a:lnTo>
                    <a:pt x="17058" y="20463"/>
                  </a:lnTo>
                  <a:lnTo>
                    <a:pt x="17244" y="20742"/>
                  </a:lnTo>
                  <a:lnTo>
                    <a:pt x="17491" y="20990"/>
                  </a:lnTo>
                  <a:lnTo>
                    <a:pt x="17739" y="21206"/>
                  </a:lnTo>
                  <a:lnTo>
                    <a:pt x="18018" y="21423"/>
                  </a:lnTo>
                  <a:lnTo>
                    <a:pt x="18296" y="21609"/>
                  </a:lnTo>
                  <a:lnTo>
                    <a:pt x="18606" y="21764"/>
                  </a:lnTo>
                  <a:lnTo>
                    <a:pt x="18946" y="21856"/>
                  </a:lnTo>
                  <a:lnTo>
                    <a:pt x="19287" y="21949"/>
                  </a:lnTo>
                  <a:lnTo>
                    <a:pt x="19628" y="22011"/>
                  </a:lnTo>
                  <a:lnTo>
                    <a:pt x="19999" y="22042"/>
                  </a:lnTo>
                  <a:lnTo>
                    <a:pt x="19999" y="22042"/>
                  </a:lnTo>
                  <a:lnTo>
                    <a:pt x="20371" y="22011"/>
                  </a:lnTo>
                  <a:lnTo>
                    <a:pt x="20711" y="21949"/>
                  </a:lnTo>
                  <a:lnTo>
                    <a:pt x="21052" y="21856"/>
                  </a:lnTo>
                  <a:lnTo>
                    <a:pt x="21392" y="21764"/>
                  </a:lnTo>
                  <a:lnTo>
                    <a:pt x="21702" y="21609"/>
                  </a:lnTo>
                  <a:lnTo>
                    <a:pt x="21980" y="21423"/>
                  </a:lnTo>
                  <a:lnTo>
                    <a:pt x="22259" y="21206"/>
                  </a:lnTo>
                  <a:lnTo>
                    <a:pt x="22507" y="20990"/>
                  </a:lnTo>
                  <a:lnTo>
                    <a:pt x="22723" y="20742"/>
                  </a:lnTo>
                  <a:lnTo>
                    <a:pt x="22940" y="20463"/>
                  </a:lnTo>
                  <a:lnTo>
                    <a:pt x="23126" y="20185"/>
                  </a:lnTo>
                  <a:lnTo>
                    <a:pt x="23281" y="19875"/>
                  </a:lnTo>
                  <a:lnTo>
                    <a:pt x="23373" y="19535"/>
                  </a:lnTo>
                  <a:lnTo>
                    <a:pt x="23466" y="19194"/>
                  </a:lnTo>
                  <a:lnTo>
                    <a:pt x="23528" y="18854"/>
                  </a:lnTo>
                  <a:lnTo>
                    <a:pt x="23559" y="18482"/>
                  </a:lnTo>
                  <a:lnTo>
                    <a:pt x="23559" y="18482"/>
                  </a:lnTo>
                  <a:lnTo>
                    <a:pt x="23528" y="18172"/>
                  </a:lnTo>
                  <a:lnTo>
                    <a:pt x="23497" y="17894"/>
                  </a:lnTo>
                  <a:lnTo>
                    <a:pt x="23435" y="17615"/>
                  </a:lnTo>
                  <a:lnTo>
                    <a:pt x="23373" y="17337"/>
                  </a:lnTo>
                  <a:lnTo>
                    <a:pt x="23250" y="17089"/>
                  </a:lnTo>
                  <a:lnTo>
                    <a:pt x="23126" y="16841"/>
                  </a:lnTo>
                  <a:lnTo>
                    <a:pt x="23002" y="16594"/>
                  </a:lnTo>
                  <a:lnTo>
                    <a:pt x="22847" y="16346"/>
                  </a:lnTo>
                  <a:lnTo>
                    <a:pt x="22847" y="16346"/>
                  </a:lnTo>
                  <a:lnTo>
                    <a:pt x="23250" y="16098"/>
                  </a:lnTo>
                  <a:lnTo>
                    <a:pt x="23652" y="15820"/>
                  </a:lnTo>
                  <a:lnTo>
                    <a:pt x="23993" y="15479"/>
                  </a:lnTo>
                  <a:lnTo>
                    <a:pt x="24271" y="15077"/>
                  </a:lnTo>
                  <a:lnTo>
                    <a:pt x="24488" y="14643"/>
                  </a:lnTo>
                  <a:lnTo>
                    <a:pt x="24674" y="14179"/>
                  </a:lnTo>
                  <a:lnTo>
                    <a:pt x="24766" y="13684"/>
                  </a:lnTo>
                  <a:lnTo>
                    <a:pt x="24797" y="13436"/>
                  </a:lnTo>
                  <a:lnTo>
                    <a:pt x="24828" y="131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;p16">
              <a:extLst>
                <a:ext uri="{FF2B5EF4-FFF2-40B4-BE49-F238E27FC236}">
                  <a16:creationId xmlns:a16="http://schemas.microsoft.com/office/drawing/2014/main" id="{DB4AFE0F-FCFB-2911-C696-0EE55F291A56}"/>
                </a:ext>
              </a:extLst>
            </p:cNvPr>
            <p:cNvSpPr/>
            <p:nvPr/>
          </p:nvSpPr>
          <p:spPr>
            <a:xfrm>
              <a:off x="6496875" y="2849625"/>
              <a:ext cx="9300" cy="6225"/>
            </a:xfrm>
            <a:custGeom>
              <a:avLst/>
              <a:gdLst/>
              <a:ahLst/>
              <a:cxnLst/>
              <a:rect l="l" t="t" r="r" b="b"/>
              <a:pathLst>
                <a:path w="372" h="249" extrusionOk="0">
                  <a:moveTo>
                    <a:pt x="372" y="1"/>
                  </a:moveTo>
                  <a:lnTo>
                    <a:pt x="0" y="217"/>
                  </a:lnTo>
                  <a:lnTo>
                    <a:pt x="155" y="248"/>
                  </a:lnTo>
                  <a:lnTo>
                    <a:pt x="248" y="248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363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;p16">
              <a:extLst>
                <a:ext uri="{FF2B5EF4-FFF2-40B4-BE49-F238E27FC236}">
                  <a16:creationId xmlns:a16="http://schemas.microsoft.com/office/drawing/2014/main" id="{13F87D9C-E968-6157-3CA9-636E252EF972}"/>
                </a:ext>
              </a:extLst>
            </p:cNvPr>
            <p:cNvSpPr/>
            <p:nvPr/>
          </p:nvSpPr>
          <p:spPr>
            <a:xfrm>
              <a:off x="6496875" y="2849625"/>
              <a:ext cx="9300" cy="6225"/>
            </a:xfrm>
            <a:custGeom>
              <a:avLst/>
              <a:gdLst/>
              <a:ahLst/>
              <a:cxnLst/>
              <a:rect l="l" t="t" r="r" b="b"/>
              <a:pathLst>
                <a:path w="372" h="249" fill="none" extrusionOk="0">
                  <a:moveTo>
                    <a:pt x="372" y="1"/>
                  </a:moveTo>
                  <a:lnTo>
                    <a:pt x="372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155" y="248"/>
                  </a:lnTo>
                  <a:lnTo>
                    <a:pt x="155" y="248"/>
                  </a:lnTo>
                  <a:lnTo>
                    <a:pt x="248" y="248"/>
                  </a:lnTo>
                  <a:lnTo>
                    <a:pt x="248" y="248"/>
                  </a:lnTo>
                  <a:lnTo>
                    <a:pt x="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;p16">
              <a:extLst>
                <a:ext uri="{FF2B5EF4-FFF2-40B4-BE49-F238E27FC236}">
                  <a16:creationId xmlns:a16="http://schemas.microsoft.com/office/drawing/2014/main" id="{0C7029B3-86E6-E102-6012-E5F6BD05D699}"/>
                </a:ext>
              </a:extLst>
            </p:cNvPr>
            <p:cNvSpPr/>
            <p:nvPr/>
          </p:nvSpPr>
          <p:spPr>
            <a:xfrm>
              <a:off x="6292550" y="27722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1"/>
                  </a:moveTo>
                  <a:lnTo>
                    <a:pt x="1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1" y="1"/>
                  </a:lnTo>
                  <a:close/>
                  <a:moveTo>
                    <a:pt x="32" y="1"/>
                  </a:move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D9A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;p16">
              <a:extLst>
                <a:ext uri="{FF2B5EF4-FFF2-40B4-BE49-F238E27FC236}">
                  <a16:creationId xmlns:a16="http://schemas.microsoft.com/office/drawing/2014/main" id="{3CCB9254-6FB1-D71A-A9A8-80C5DFA358D7}"/>
                </a:ext>
              </a:extLst>
            </p:cNvPr>
            <p:cNvSpPr/>
            <p:nvPr/>
          </p:nvSpPr>
          <p:spPr>
            <a:xfrm>
              <a:off x="6292550" y="27722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;p16">
              <a:extLst>
                <a:ext uri="{FF2B5EF4-FFF2-40B4-BE49-F238E27FC236}">
                  <a16:creationId xmlns:a16="http://schemas.microsoft.com/office/drawing/2014/main" id="{2B41B37C-C094-23A6-CD81-3FB541403ADF}"/>
                </a:ext>
              </a:extLst>
            </p:cNvPr>
            <p:cNvSpPr/>
            <p:nvPr/>
          </p:nvSpPr>
          <p:spPr>
            <a:xfrm>
              <a:off x="6293325" y="277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;p16">
              <a:extLst>
                <a:ext uri="{FF2B5EF4-FFF2-40B4-BE49-F238E27FC236}">
                  <a16:creationId xmlns:a16="http://schemas.microsoft.com/office/drawing/2014/main" id="{99C8EA8C-69B7-66FA-DD2F-30DEE5733A64}"/>
                </a:ext>
              </a:extLst>
            </p:cNvPr>
            <p:cNvSpPr/>
            <p:nvPr/>
          </p:nvSpPr>
          <p:spPr>
            <a:xfrm>
              <a:off x="6284825" y="2763725"/>
              <a:ext cx="24000" cy="8525"/>
            </a:xfrm>
            <a:custGeom>
              <a:avLst/>
              <a:gdLst/>
              <a:ahLst/>
              <a:cxnLst/>
              <a:rect l="l" t="t" r="r" b="b"/>
              <a:pathLst>
                <a:path w="960" h="341" extrusionOk="0">
                  <a:moveTo>
                    <a:pt x="372" y="0"/>
                  </a:moveTo>
                  <a:lnTo>
                    <a:pt x="186" y="155"/>
                  </a:lnTo>
                  <a:lnTo>
                    <a:pt x="0" y="310"/>
                  </a:lnTo>
                  <a:lnTo>
                    <a:pt x="310" y="341"/>
                  </a:lnTo>
                  <a:lnTo>
                    <a:pt x="341" y="341"/>
                  </a:lnTo>
                  <a:lnTo>
                    <a:pt x="650" y="310"/>
                  </a:lnTo>
                  <a:lnTo>
                    <a:pt x="960" y="248"/>
                  </a:lnTo>
                  <a:lnTo>
                    <a:pt x="650" y="155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363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;p16">
              <a:extLst>
                <a:ext uri="{FF2B5EF4-FFF2-40B4-BE49-F238E27FC236}">
                  <a16:creationId xmlns:a16="http://schemas.microsoft.com/office/drawing/2014/main" id="{7637BBF9-9665-8BE8-568D-57B6CDB916B7}"/>
                </a:ext>
              </a:extLst>
            </p:cNvPr>
            <p:cNvSpPr/>
            <p:nvPr/>
          </p:nvSpPr>
          <p:spPr>
            <a:xfrm>
              <a:off x="6284825" y="2763725"/>
              <a:ext cx="24000" cy="8525"/>
            </a:xfrm>
            <a:custGeom>
              <a:avLst/>
              <a:gdLst/>
              <a:ahLst/>
              <a:cxnLst/>
              <a:rect l="l" t="t" r="r" b="b"/>
              <a:pathLst>
                <a:path w="960" h="341" fill="none" extrusionOk="0">
                  <a:moveTo>
                    <a:pt x="372" y="0"/>
                  </a:moveTo>
                  <a:lnTo>
                    <a:pt x="372" y="0"/>
                  </a:lnTo>
                  <a:lnTo>
                    <a:pt x="186" y="155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310" y="341"/>
                  </a:lnTo>
                  <a:lnTo>
                    <a:pt x="310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650" y="310"/>
                  </a:lnTo>
                  <a:lnTo>
                    <a:pt x="960" y="248"/>
                  </a:lnTo>
                  <a:lnTo>
                    <a:pt x="960" y="248"/>
                  </a:lnTo>
                  <a:lnTo>
                    <a:pt x="650" y="155"/>
                  </a:lnTo>
                  <a:lnTo>
                    <a:pt x="3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;p16">
              <a:extLst>
                <a:ext uri="{FF2B5EF4-FFF2-40B4-BE49-F238E27FC236}">
                  <a16:creationId xmlns:a16="http://schemas.microsoft.com/office/drawing/2014/main" id="{4F16ED11-6A58-5A9A-F44F-179D17A51B09}"/>
                </a:ext>
              </a:extLst>
            </p:cNvPr>
            <p:cNvSpPr/>
            <p:nvPr/>
          </p:nvSpPr>
          <p:spPr>
            <a:xfrm>
              <a:off x="5936550" y="3719525"/>
              <a:ext cx="882300" cy="494575"/>
            </a:xfrm>
            <a:custGeom>
              <a:avLst/>
              <a:gdLst/>
              <a:ahLst/>
              <a:cxnLst/>
              <a:rect l="l" t="t" r="r" b="b"/>
              <a:pathLst>
                <a:path w="35292" h="19783" extrusionOk="0">
                  <a:moveTo>
                    <a:pt x="29534" y="1"/>
                  </a:moveTo>
                  <a:lnTo>
                    <a:pt x="29162" y="651"/>
                  </a:lnTo>
                  <a:lnTo>
                    <a:pt x="28791" y="1425"/>
                  </a:lnTo>
                  <a:lnTo>
                    <a:pt x="28326" y="2384"/>
                  </a:lnTo>
                  <a:lnTo>
                    <a:pt x="27893" y="3499"/>
                  </a:lnTo>
                  <a:lnTo>
                    <a:pt x="27645" y="4118"/>
                  </a:lnTo>
                  <a:lnTo>
                    <a:pt x="27459" y="4737"/>
                  </a:lnTo>
                  <a:lnTo>
                    <a:pt x="27274" y="5356"/>
                  </a:lnTo>
                  <a:lnTo>
                    <a:pt x="27119" y="6006"/>
                  </a:lnTo>
                  <a:lnTo>
                    <a:pt x="27026" y="6656"/>
                  </a:lnTo>
                  <a:lnTo>
                    <a:pt x="26933" y="7306"/>
                  </a:lnTo>
                  <a:lnTo>
                    <a:pt x="20494" y="9412"/>
                  </a:lnTo>
                  <a:lnTo>
                    <a:pt x="15386" y="11083"/>
                  </a:lnTo>
                  <a:lnTo>
                    <a:pt x="13250" y="11826"/>
                  </a:lnTo>
                  <a:lnTo>
                    <a:pt x="11702" y="12383"/>
                  </a:lnTo>
                  <a:lnTo>
                    <a:pt x="11114" y="12600"/>
                  </a:lnTo>
                  <a:lnTo>
                    <a:pt x="10588" y="12755"/>
                  </a:lnTo>
                  <a:lnTo>
                    <a:pt x="10061" y="12879"/>
                  </a:lnTo>
                  <a:lnTo>
                    <a:pt x="9597" y="13003"/>
                  </a:lnTo>
                  <a:lnTo>
                    <a:pt x="8730" y="13157"/>
                  </a:lnTo>
                  <a:lnTo>
                    <a:pt x="8049" y="13219"/>
                  </a:lnTo>
                  <a:lnTo>
                    <a:pt x="7059" y="13219"/>
                  </a:lnTo>
                  <a:lnTo>
                    <a:pt x="6749" y="13157"/>
                  </a:lnTo>
                  <a:lnTo>
                    <a:pt x="6501" y="13003"/>
                  </a:lnTo>
                  <a:lnTo>
                    <a:pt x="6192" y="12817"/>
                  </a:lnTo>
                  <a:lnTo>
                    <a:pt x="5758" y="12600"/>
                  </a:lnTo>
                  <a:lnTo>
                    <a:pt x="5201" y="12353"/>
                  </a:lnTo>
                  <a:lnTo>
                    <a:pt x="4520" y="12136"/>
                  </a:lnTo>
                  <a:lnTo>
                    <a:pt x="3684" y="11919"/>
                  </a:lnTo>
                  <a:lnTo>
                    <a:pt x="3251" y="11826"/>
                  </a:lnTo>
                  <a:lnTo>
                    <a:pt x="2755" y="11733"/>
                  </a:lnTo>
                  <a:lnTo>
                    <a:pt x="2322" y="11702"/>
                  </a:lnTo>
                  <a:lnTo>
                    <a:pt x="2167" y="11702"/>
                  </a:lnTo>
                  <a:lnTo>
                    <a:pt x="2043" y="11733"/>
                  </a:lnTo>
                  <a:lnTo>
                    <a:pt x="1951" y="11764"/>
                  </a:lnTo>
                  <a:lnTo>
                    <a:pt x="1889" y="11795"/>
                  </a:lnTo>
                  <a:lnTo>
                    <a:pt x="1858" y="11857"/>
                  </a:lnTo>
                  <a:lnTo>
                    <a:pt x="1858" y="11919"/>
                  </a:lnTo>
                  <a:lnTo>
                    <a:pt x="1858" y="12012"/>
                  </a:lnTo>
                  <a:lnTo>
                    <a:pt x="1889" y="12105"/>
                  </a:lnTo>
                  <a:lnTo>
                    <a:pt x="2013" y="12291"/>
                  </a:lnTo>
                  <a:lnTo>
                    <a:pt x="2198" y="12538"/>
                  </a:lnTo>
                  <a:lnTo>
                    <a:pt x="2446" y="12755"/>
                  </a:lnTo>
                  <a:lnTo>
                    <a:pt x="3003" y="13219"/>
                  </a:lnTo>
                  <a:lnTo>
                    <a:pt x="3529" y="13653"/>
                  </a:lnTo>
                  <a:lnTo>
                    <a:pt x="4118" y="14086"/>
                  </a:lnTo>
                  <a:lnTo>
                    <a:pt x="3994" y="14055"/>
                  </a:lnTo>
                  <a:lnTo>
                    <a:pt x="3653" y="14024"/>
                  </a:lnTo>
                  <a:lnTo>
                    <a:pt x="3158" y="14055"/>
                  </a:lnTo>
                  <a:lnTo>
                    <a:pt x="2879" y="14086"/>
                  </a:lnTo>
                  <a:lnTo>
                    <a:pt x="2570" y="14117"/>
                  </a:lnTo>
                  <a:lnTo>
                    <a:pt x="2229" y="14210"/>
                  </a:lnTo>
                  <a:lnTo>
                    <a:pt x="1920" y="14334"/>
                  </a:lnTo>
                  <a:lnTo>
                    <a:pt x="1579" y="14489"/>
                  </a:lnTo>
                  <a:lnTo>
                    <a:pt x="1270" y="14674"/>
                  </a:lnTo>
                  <a:lnTo>
                    <a:pt x="960" y="14922"/>
                  </a:lnTo>
                  <a:lnTo>
                    <a:pt x="681" y="15232"/>
                  </a:lnTo>
                  <a:lnTo>
                    <a:pt x="434" y="15603"/>
                  </a:lnTo>
                  <a:lnTo>
                    <a:pt x="217" y="16036"/>
                  </a:lnTo>
                  <a:lnTo>
                    <a:pt x="124" y="16253"/>
                  </a:lnTo>
                  <a:lnTo>
                    <a:pt x="62" y="16501"/>
                  </a:lnTo>
                  <a:lnTo>
                    <a:pt x="31" y="16717"/>
                  </a:lnTo>
                  <a:lnTo>
                    <a:pt x="0" y="16934"/>
                  </a:lnTo>
                  <a:lnTo>
                    <a:pt x="31" y="17182"/>
                  </a:lnTo>
                  <a:lnTo>
                    <a:pt x="62" y="17399"/>
                  </a:lnTo>
                  <a:lnTo>
                    <a:pt x="93" y="17615"/>
                  </a:lnTo>
                  <a:lnTo>
                    <a:pt x="186" y="17801"/>
                  </a:lnTo>
                  <a:lnTo>
                    <a:pt x="248" y="18018"/>
                  </a:lnTo>
                  <a:lnTo>
                    <a:pt x="372" y="18203"/>
                  </a:lnTo>
                  <a:lnTo>
                    <a:pt x="496" y="18389"/>
                  </a:lnTo>
                  <a:lnTo>
                    <a:pt x="650" y="18575"/>
                  </a:lnTo>
                  <a:lnTo>
                    <a:pt x="805" y="18730"/>
                  </a:lnTo>
                  <a:lnTo>
                    <a:pt x="991" y="18885"/>
                  </a:lnTo>
                  <a:lnTo>
                    <a:pt x="1208" y="19039"/>
                  </a:lnTo>
                  <a:lnTo>
                    <a:pt x="1424" y="19163"/>
                  </a:lnTo>
                  <a:lnTo>
                    <a:pt x="1920" y="19411"/>
                  </a:lnTo>
                  <a:lnTo>
                    <a:pt x="2446" y="19597"/>
                  </a:lnTo>
                  <a:lnTo>
                    <a:pt x="3034" y="19720"/>
                  </a:lnTo>
                  <a:lnTo>
                    <a:pt x="3684" y="19782"/>
                  </a:lnTo>
                  <a:lnTo>
                    <a:pt x="4396" y="19782"/>
                  </a:lnTo>
                  <a:lnTo>
                    <a:pt x="5139" y="19689"/>
                  </a:lnTo>
                  <a:lnTo>
                    <a:pt x="5511" y="19627"/>
                  </a:lnTo>
                  <a:lnTo>
                    <a:pt x="5913" y="19535"/>
                  </a:lnTo>
                  <a:lnTo>
                    <a:pt x="6316" y="19442"/>
                  </a:lnTo>
                  <a:lnTo>
                    <a:pt x="6749" y="19287"/>
                  </a:lnTo>
                  <a:lnTo>
                    <a:pt x="7461" y="19008"/>
                  </a:lnTo>
                  <a:lnTo>
                    <a:pt x="8049" y="18730"/>
                  </a:lnTo>
                  <a:lnTo>
                    <a:pt x="8514" y="18482"/>
                  </a:lnTo>
                  <a:lnTo>
                    <a:pt x="8854" y="18234"/>
                  </a:lnTo>
                  <a:lnTo>
                    <a:pt x="9133" y="17987"/>
                  </a:lnTo>
                  <a:lnTo>
                    <a:pt x="9380" y="17739"/>
                  </a:lnTo>
                  <a:lnTo>
                    <a:pt x="9628" y="17522"/>
                  </a:lnTo>
                  <a:lnTo>
                    <a:pt x="9876" y="17306"/>
                  </a:lnTo>
                  <a:lnTo>
                    <a:pt x="10154" y="17120"/>
                  </a:lnTo>
                  <a:lnTo>
                    <a:pt x="10526" y="16903"/>
                  </a:lnTo>
                  <a:lnTo>
                    <a:pt x="11021" y="16717"/>
                  </a:lnTo>
                  <a:lnTo>
                    <a:pt x="11640" y="16501"/>
                  </a:lnTo>
                  <a:lnTo>
                    <a:pt x="12445" y="16315"/>
                  </a:lnTo>
                  <a:lnTo>
                    <a:pt x="13436" y="16129"/>
                  </a:lnTo>
                  <a:lnTo>
                    <a:pt x="14643" y="15944"/>
                  </a:lnTo>
                  <a:lnTo>
                    <a:pt x="16129" y="15758"/>
                  </a:lnTo>
                  <a:lnTo>
                    <a:pt x="17708" y="15541"/>
                  </a:lnTo>
                  <a:lnTo>
                    <a:pt x="19225" y="15293"/>
                  </a:lnTo>
                  <a:lnTo>
                    <a:pt x="20680" y="15015"/>
                  </a:lnTo>
                  <a:lnTo>
                    <a:pt x="22073" y="14705"/>
                  </a:lnTo>
                  <a:lnTo>
                    <a:pt x="23404" y="14365"/>
                  </a:lnTo>
                  <a:lnTo>
                    <a:pt x="24642" y="14024"/>
                  </a:lnTo>
                  <a:lnTo>
                    <a:pt x="25819" y="13622"/>
                  </a:lnTo>
                  <a:lnTo>
                    <a:pt x="26902" y="13219"/>
                  </a:lnTo>
                  <a:lnTo>
                    <a:pt x="27924" y="12817"/>
                  </a:lnTo>
                  <a:lnTo>
                    <a:pt x="28852" y="12353"/>
                  </a:lnTo>
                  <a:lnTo>
                    <a:pt x="29688" y="11919"/>
                  </a:lnTo>
                  <a:lnTo>
                    <a:pt x="30431" y="11455"/>
                  </a:lnTo>
                  <a:lnTo>
                    <a:pt x="31112" y="10959"/>
                  </a:lnTo>
                  <a:lnTo>
                    <a:pt x="31670" y="10495"/>
                  </a:lnTo>
                  <a:lnTo>
                    <a:pt x="31917" y="10247"/>
                  </a:lnTo>
                  <a:lnTo>
                    <a:pt x="32134" y="10000"/>
                  </a:lnTo>
                  <a:lnTo>
                    <a:pt x="32320" y="9752"/>
                  </a:lnTo>
                  <a:lnTo>
                    <a:pt x="32474" y="9504"/>
                  </a:lnTo>
                  <a:lnTo>
                    <a:pt x="32784" y="9009"/>
                  </a:lnTo>
                  <a:lnTo>
                    <a:pt x="33063" y="8452"/>
                  </a:lnTo>
                  <a:lnTo>
                    <a:pt x="33341" y="7895"/>
                  </a:lnTo>
                  <a:lnTo>
                    <a:pt x="33620" y="7306"/>
                  </a:lnTo>
                  <a:lnTo>
                    <a:pt x="34084" y="6130"/>
                  </a:lnTo>
                  <a:lnTo>
                    <a:pt x="34487" y="5016"/>
                  </a:lnTo>
                  <a:lnTo>
                    <a:pt x="34827" y="4025"/>
                  </a:lnTo>
                  <a:lnTo>
                    <a:pt x="35075" y="3220"/>
                  </a:lnTo>
                  <a:lnTo>
                    <a:pt x="35292" y="2477"/>
                  </a:lnTo>
                  <a:lnTo>
                    <a:pt x="29534" y="1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;p16">
              <a:extLst>
                <a:ext uri="{FF2B5EF4-FFF2-40B4-BE49-F238E27FC236}">
                  <a16:creationId xmlns:a16="http://schemas.microsoft.com/office/drawing/2014/main" id="{27B62DF9-2583-0BF2-2BB4-59DF03816829}"/>
                </a:ext>
              </a:extLst>
            </p:cNvPr>
            <p:cNvSpPr/>
            <p:nvPr/>
          </p:nvSpPr>
          <p:spPr>
            <a:xfrm>
              <a:off x="5936550" y="3719525"/>
              <a:ext cx="882300" cy="494575"/>
            </a:xfrm>
            <a:custGeom>
              <a:avLst/>
              <a:gdLst/>
              <a:ahLst/>
              <a:cxnLst/>
              <a:rect l="l" t="t" r="r" b="b"/>
              <a:pathLst>
                <a:path w="35292" h="19783" fill="none" extrusionOk="0">
                  <a:moveTo>
                    <a:pt x="6749" y="13157"/>
                  </a:moveTo>
                  <a:lnTo>
                    <a:pt x="6749" y="13157"/>
                  </a:lnTo>
                  <a:lnTo>
                    <a:pt x="6501" y="13003"/>
                  </a:lnTo>
                  <a:lnTo>
                    <a:pt x="6192" y="12817"/>
                  </a:lnTo>
                  <a:lnTo>
                    <a:pt x="5758" y="12600"/>
                  </a:lnTo>
                  <a:lnTo>
                    <a:pt x="5201" y="12353"/>
                  </a:lnTo>
                  <a:lnTo>
                    <a:pt x="4520" y="12136"/>
                  </a:lnTo>
                  <a:lnTo>
                    <a:pt x="3684" y="11919"/>
                  </a:lnTo>
                  <a:lnTo>
                    <a:pt x="3251" y="11826"/>
                  </a:lnTo>
                  <a:lnTo>
                    <a:pt x="2755" y="11733"/>
                  </a:lnTo>
                  <a:lnTo>
                    <a:pt x="2755" y="11733"/>
                  </a:lnTo>
                  <a:lnTo>
                    <a:pt x="2322" y="11702"/>
                  </a:lnTo>
                  <a:lnTo>
                    <a:pt x="2167" y="11702"/>
                  </a:lnTo>
                  <a:lnTo>
                    <a:pt x="2043" y="11733"/>
                  </a:lnTo>
                  <a:lnTo>
                    <a:pt x="1951" y="11764"/>
                  </a:lnTo>
                  <a:lnTo>
                    <a:pt x="1889" y="11795"/>
                  </a:lnTo>
                  <a:lnTo>
                    <a:pt x="1858" y="11857"/>
                  </a:lnTo>
                  <a:lnTo>
                    <a:pt x="1858" y="11919"/>
                  </a:lnTo>
                  <a:lnTo>
                    <a:pt x="1858" y="12012"/>
                  </a:lnTo>
                  <a:lnTo>
                    <a:pt x="1889" y="12105"/>
                  </a:lnTo>
                  <a:lnTo>
                    <a:pt x="2013" y="12291"/>
                  </a:lnTo>
                  <a:lnTo>
                    <a:pt x="2198" y="12538"/>
                  </a:lnTo>
                  <a:lnTo>
                    <a:pt x="2446" y="12755"/>
                  </a:lnTo>
                  <a:lnTo>
                    <a:pt x="3003" y="13219"/>
                  </a:lnTo>
                  <a:lnTo>
                    <a:pt x="3529" y="13653"/>
                  </a:lnTo>
                  <a:lnTo>
                    <a:pt x="4118" y="14086"/>
                  </a:lnTo>
                  <a:lnTo>
                    <a:pt x="4118" y="14086"/>
                  </a:lnTo>
                  <a:lnTo>
                    <a:pt x="3994" y="14055"/>
                  </a:lnTo>
                  <a:lnTo>
                    <a:pt x="3653" y="14024"/>
                  </a:lnTo>
                  <a:lnTo>
                    <a:pt x="3158" y="14055"/>
                  </a:lnTo>
                  <a:lnTo>
                    <a:pt x="2879" y="14086"/>
                  </a:lnTo>
                  <a:lnTo>
                    <a:pt x="2570" y="14117"/>
                  </a:lnTo>
                  <a:lnTo>
                    <a:pt x="2229" y="14210"/>
                  </a:lnTo>
                  <a:lnTo>
                    <a:pt x="1920" y="14334"/>
                  </a:lnTo>
                  <a:lnTo>
                    <a:pt x="1579" y="14489"/>
                  </a:lnTo>
                  <a:lnTo>
                    <a:pt x="1270" y="14674"/>
                  </a:lnTo>
                  <a:lnTo>
                    <a:pt x="960" y="14922"/>
                  </a:lnTo>
                  <a:lnTo>
                    <a:pt x="681" y="15232"/>
                  </a:lnTo>
                  <a:lnTo>
                    <a:pt x="434" y="15603"/>
                  </a:lnTo>
                  <a:lnTo>
                    <a:pt x="217" y="16036"/>
                  </a:lnTo>
                  <a:lnTo>
                    <a:pt x="217" y="16036"/>
                  </a:lnTo>
                  <a:lnTo>
                    <a:pt x="124" y="16253"/>
                  </a:lnTo>
                  <a:lnTo>
                    <a:pt x="62" y="16501"/>
                  </a:lnTo>
                  <a:lnTo>
                    <a:pt x="31" y="16717"/>
                  </a:lnTo>
                  <a:lnTo>
                    <a:pt x="0" y="16934"/>
                  </a:lnTo>
                  <a:lnTo>
                    <a:pt x="31" y="17182"/>
                  </a:lnTo>
                  <a:lnTo>
                    <a:pt x="62" y="17399"/>
                  </a:lnTo>
                  <a:lnTo>
                    <a:pt x="93" y="17615"/>
                  </a:lnTo>
                  <a:lnTo>
                    <a:pt x="186" y="17801"/>
                  </a:lnTo>
                  <a:lnTo>
                    <a:pt x="248" y="18018"/>
                  </a:lnTo>
                  <a:lnTo>
                    <a:pt x="372" y="18203"/>
                  </a:lnTo>
                  <a:lnTo>
                    <a:pt x="496" y="18389"/>
                  </a:lnTo>
                  <a:lnTo>
                    <a:pt x="650" y="18575"/>
                  </a:lnTo>
                  <a:lnTo>
                    <a:pt x="805" y="18730"/>
                  </a:lnTo>
                  <a:lnTo>
                    <a:pt x="991" y="18885"/>
                  </a:lnTo>
                  <a:lnTo>
                    <a:pt x="1208" y="19039"/>
                  </a:lnTo>
                  <a:lnTo>
                    <a:pt x="1424" y="19163"/>
                  </a:lnTo>
                  <a:lnTo>
                    <a:pt x="1920" y="19411"/>
                  </a:lnTo>
                  <a:lnTo>
                    <a:pt x="2446" y="19597"/>
                  </a:lnTo>
                  <a:lnTo>
                    <a:pt x="3034" y="19720"/>
                  </a:lnTo>
                  <a:lnTo>
                    <a:pt x="3684" y="19782"/>
                  </a:lnTo>
                  <a:lnTo>
                    <a:pt x="4396" y="19782"/>
                  </a:lnTo>
                  <a:lnTo>
                    <a:pt x="5139" y="19689"/>
                  </a:lnTo>
                  <a:lnTo>
                    <a:pt x="5511" y="19627"/>
                  </a:lnTo>
                  <a:lnTo>
                    <a:pt x="5913" y="19535"/>
                  </a:lnTo>
                  <a:lnTo>
                    <a:pt x="6316" y="19442"/>
                  </a:lnTo>
                  <a:lnTo>
                    <a:pt x="6749" y="19287"/>
                  </a:lnTo>
                  <a:lnTo>
                    <a:pt x="6749" y="19287"/>
                  </a:lnTo>
                  <a:lnTo>
                    <a:pt x="7461" y="19008"/>
                  </a:lnTo>
                  <a:lnTo>
                    <a:pt x="8049" y="18730"/>
                  </a:lnTo>
                  <a:lnTo>
                    <a:pt x="8514" y="18482"/>
                  </a:lnTo>
                  <a:lnTo>
                    <a:pt x="8854" y="18234"/>
                  </a:lnTo>
                  <a:lnTo>
                    <a:pt x="9133" y="17987"/>
                  </a:lnTo>
                  <a:lnTo>
                    <a:pt x="9380" y="17739"/>
                  </a:lnTo>
                  <a:lnTo>
                    <a:pt x="9628" y="17522"/>
                  </a:lnTo>
                  <a:lnTo>
                    <a:pt x="9876" y="17306"/>
                  </a:lnTo>
                  <a:lnTo>
                    <a:pt x="10154" y="17120"/>
                  </a:lnTo>
                  <a:lnTo>
                    <a:pt x="10526" y="16903"/>
                  </a:lnTo>
                  <a:lnTo>
                    <a:pt x="11021" y="16717"/>
                  </a:lnTo>
                  <a:lnTo>
                    <a:pt x="11640" y="16501"/>
                  </a:lnTo>
                  <a:lnTo>
                    <a:pt x="12445" y="16315"/>
                  </a:lnTo>
                  <a:lnTo>
                    <a:pt x="13436" y="16129"/>
                  </a:lnTo>
                  <a:lnTo>
                    <a:pt x="14643" y="15944"/>
                  </a:lnTo>
                  <a:lnTo>
                    <a:pt x="16129" y="15758"/>
                  </a:lnTo>
                  <a:lnTo>
                    <a:pt x="16129" y="15758"/>
                  </a:lnTo>
                  <a:lnTo>
                    <a:pt x="17708" y="15541"/>
                  </a:lnTo>
                  <a:lnTo>
                    <a:pt x="19225" y="15293"/>
                  </a:lnTo>
                  <a:lnTo>
                    <a:pt x="20680" y="15015"/>
                  </a:lnTo>
                  <a:lnTo>
                    <a:pt x="22073" y="14705"/>
                  </a:lnTo>
                  <a:lnTo>
                    <a:pt x="23404" y="14365"/>
                  </a:lnTo>
                  <a:lnTo>
                    <a:pt x="24642" y="14024"/>
                  </a:lnTo>
                  <a:lnTo>
                    <a:pt x="25819" y="13622"/>
                  </a:lnTo>
                  <a:lnTo>
                    <a:pt x="26902" y="13219"/>
                  </a:lnTo>
                  <a:lnTo>
                    <a:pt x="27924" y="12817"/>
                  </a:lnTo>
                  <a:lnTo>
                    <a:pt x="28852" y="12353"/>
                  </a:lnTo>
                  <a:lnTo>
                    <a:pt x="29688" y="11919"/>
                  </a:lnTo>
                  <a:lnTo>
                    <a:pt x="30431" y="11455"/>
                  </a:lnTo>
                  <a:lnTo>
                    <a:pt x="31112" y="10959"/>
                  </a:lnTo>
                  <a:lnTo>
                    <a:pt x="31670" y="10495"/>
                  </a:lnTo>
                  <a:lnTo>
                    <a:pt x="31917" y="10247"/>
                  </a:lnTo>
                  <a:lnTo>
                    <a:pt x="32134" y="10000"/>
                  </a:lnTo>
                  <a:lnTo>
                    <a:pt x="32320" y="9752"/>
                  </a:lnTo>
                  <a:lnTo>
                    <a:pt x="32474" y="9504"/>
                  </a:lnTo>
                  <a:lnTo>
                    <a:pt x="32474" y="9504"/>
                  </a:lnTo>
                  <a:lnTo>
                    <a:pt x="32784" y="9009"/>
                  </a:lnTo>
                  <a:lnTo>
                    <a:pt x="33063" y="8452"/>
                  </a:lnTo>
                  <a:lnTo>
                    <a:pt x="33341" y="7895"/>
                  </a:lnTo>
                  <a:lnTo>
                    <a:pt x="33620" y="7306"/>
                  </a:lnTo>
                  <a:lnTo>
                    <a:pt x="34084" y="6130"/>
                  </a:lnTo>
                  <a:lnTo>
                    <a:pt x="34487" y="5016"/>
                  </a:lnTo>
                  <a:lnTo>
                    <a:pt x="34827" y="4025"/>
                  </a:lnTo>
                  <a:lnTo>
                    <a:pt x="35075" y="3220"/>
                  </a:lnTo>
                  <a:lnTo>
                    <a:pt x="35292" y="2477"/>
                  </a:lnTo>
                  <a:lnTo>
                    <a:pt x="29534" y="1"/>
                  </a:lnTo>
                  <a:lnTo>
                    <a:pt x="29534" y="1"/>
                  </a:lnTo>
                  <a:lnTo>
                    <a:pt x="29162" y="651"/>
                  </a:lnTo>
                  <a:lnTo>
                    <a:pt x="28791" y="1425"/>
                  </a:lnTo>
                  <a:lnTo>
                    <a:pt x="28326" y="2384"/>
                  </a:lnTo>
                  <a:lnTo>
                    <a:pt x="27893" y="3499"/>
                  </a:lnTo>
                  <a:lnTo>
                    <a:pt x="27645" y="4118"/>
                  </a:lnTo>
                  <a:lnTo>
                    <a:pt x="27459" y="4737"/>
                  </a:lnTo>
                  <a:lnTo>
                    <a:pt x="27274" y="5356"/>
                  </a:lnTo>
                  <a:lnTo>
                    <a:pt x="27119" y="6006"/>
                  </a:lnTo>
                  <a:lnTo>
                    <a:pt x="27026" y="6656"/>
                  </a:lnTo>
                  <a:lnTo>
                    <a:pt x="26933" y="7306"/>
                  </a:lnTo>
                  <a:lnTo>
                    <a:pt x="26933" y="7306"/>
                  </a:lnTo>
                  <a:lnTo>
                    <a:pt x="20494" y="9412"/>
                  </a:lnTo>
                  <a:lnTo>
                    <a:pt x="15386" y="11083"/>
                  </a:lnTo>
                  <a:lnTo>
                    <a:pt x="13250" y="11826"/>
                  </a:lnTo>
                  <a:lnTo>
                    <a:pt x="11702" y="12383"/>
                  </a:lnTo>
                  <a:lnTo>
                    <a:pt x="11702" y="12383"/>
                  </a:lnTo>
                  <a:lnTo>
                    <a:pt x="11114" y="12600"/>
                  </a:lnTo>
                  <a:lnTo>
                    <a:pt x="10588" y="12755"/>
                  </a:lnTo>
                  <a:lnTo>
                    <a:pt x="10061" y="12879"/>
                  </a:lnTo>
                  <a:lnTo>
                    <a:pt x="9597" y="13003"/>
                  </a:lnTo>
                  <a:lnTo>
                    <a:pt x="8730" y="13157"/>
                  </a:lnTo>
                  <a:lnTo>
                    <a:pt x="8049" y="13219"/>
                  </a:lnTo>
                  <a:lnTo>
                    <a:pt x="7492" y="13219"/>
                  </a:lnTo>
                  <a:lnTo>
                    <a:pt x="7059" y="13219"/>
                  </a:lnTo>
                  <a:lnTo>
                    <a:pt x="6749" y="131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;p16">
              <a:extLst>
                <a:ext uri="{FF2B5EF4-FFF2-40B4-BE49-F238E27FC236}">
                  <a16:creationId xmlns:a16="http://schemas.microsoft.com/office/drawing/2014/main" id="{6DF0B0DC-E3D4-4FC1-FD55-E0D4E454460A}"/>
                </a:ext>
              </a:extLst>
            </p:cNvPr>
            <p:cNvSpPr/>
            <p:nvPr/>
          </p:nvSpPr>
          <p:spPr>
            <a:xfrm>
              <a:off x="5982975" y="4020575"/>
              <a:ext cx="33300" cy="24800"/>
            </a:xfrm>
            <a:custGeom>
              <a:avLst/>
              <a:gdLst/>
              <a:ahLst/>
              <a:cxnLst/>
              <a:rect l="l" t="t" r="r" b="b"/>
              <a:pathLst>
                <a:path w="1332" h="992" extrusionOk="0">
                  <a:moveTo>
                    <a:pt x="1" y="1"/>
                  </a:moveTo>
                  <a:lnTo>
                    <a:pt x="125" y="218"/>
                  </a:lnTo>
                  <a:lnTo>
                    <a:pt x="310" y="434"/>
                  </a:lnTo>
                  <a:lnTo>
                    <a:pt x="558" y="682"/>
                  </a:lnTo>
                  <a:lnTo>
                    <a:pt x="837" y="961"/>
                  </a:lnTo>
                  <a:lnTo>
                    <a:pt x="1208" y="992"/>
                  </a:lnTo>
                  <a:lnTo>
                    <a:pt x="1332" y="992"/>
                  </a:lnTo>
                  <a:lnTo>
                    <a:pt x="898" y="682"/>
                  </a:lnTo>
                  <a:lnTo>
                    <a:pt x="465" y="3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1;p16">
              <a:extLst>
                <a:ext uri="{FF2B5EF4-FFF2-40B4-BE49-F238E27FC236}">
                  <a16:creationId xmlns:a16="http://schemas.microsoft.com/office/drawing/2014/main" id="{ADADBED0-CFC2-F0C5-A788-8D24298978A0}"/>
                </a:ext>
              </a:extLst>
            </p:cNvPr>
            <p:cNvSpPr/>
            <p:nvPr/>
          </p:nvSpPr>
          <p:spPr>
            <a:xfrm>
              <a:off x="5982975" y="4020575"/>
              <a:ext cx="33300" cy="24800"/>
            </a:xfrm>
            <a:custGeom>
              <a:avLst/>
              <a:gdLst/>
              <a:ahLst/>
              <a:cxnLst/>
              <a:rect l="l" t="t" r="r" b="b"/>
              <a:pathLst>
                <a:path w="1332" h="99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25" y="218"/>
                  </a:lnTo>
                  <a:lnTo>
                    <a:pt x="310" y="434"/>
                  </a:lnTo>
                  <a:lnTo>
                    <a:pt x="558" y="682"/>
                  </a:lnTo>
                  <a:lnTo>
                    <a:pt x="837" y="961"/>
                  </a:lnTo>
                  <a:lnTo>
                    <a:pt x="837" y="961"/>
                  </a:lnTo>
                  <a:lnTo>
                    <a:pt x="1208" y="992"/>
                  </a:lnTo>
                  <a:lnTo>
                    <a:pt x="1332" y="992"/>
                  </a:lnTo>
                  <a:lnTo>
                    <a:pt x="1332" y="992"/>
                  </a:lnTo>
                  <a:lnTo>
                    <a:pt x="898" y="682"/>
                  </a:lnTo>
                  <a:lnTo>
                    <a:pt x="465" y="37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;p16">
              <a:extLst>
                <a:ext uri="{FF2B5EF4-FFF2-40B4-BE49-F238E27FC236}">
                  <a16:creationId xmlns:a16="http://schemas.microsoft.com/office/drawing/2014/main" id="{17246797-B7E6-2397-CABA-D31D8CD750C8}"/>
                </a:ext>
              </a:extLst>
            </p:cNvPr>
            <p:cNvSpPr/>
            <p:nvPr/>
          </p:nvSpPr>
          <p:spPr>
            <a:xfrm>
              <a:off x="6093650" y="4201675"/>
              <a:ext cx="11625" cy="3900"/>
            </a:xfrm>
            <a:custGeom>
              <a:avLst/>
              <a:gdLst/>
              <a:ahLst/>
              <a:cxnLst/>
              <a:rect l="l" t="t" r="r" b="b"/>
              <a:pathLst>
                <a:path w="465" h="156" extrusionOk="0">
                  <a:moveTo>
                    <a:pt x="1" y="156"/>
                  </a:move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close/>
                  <a:moveTo>
                    <a:pt x="63" y="125"/>
                  </a:moveTo>
                  <a:lnTo>
                    <a:pt x="63" y="125"/>
                  </a:lnTo>
                  <a:lnTo>
                    <a:pt x="32" y="156"/>
                  </a:lnTo>
                  <a:lnTo>
                    <a:pt x="32" y="156"/>
                  </a:lnTo>
                  <a:lnTo>
                    <a:pt x="63" y="125"/>
                  </a:lnTo>
                  <a:close/>
                  <a:moveTo>
                    <a:pt x="93" y="125"/>
                  </a:moveTo>
                  <a:lnTo>
                    <a:pt x="93" y="125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93" y="125"/>
                  </a:lnTo>
                  <a:close/>
                  <a:moveTo>
                    <a:pt x="465" y="1"/>
                  </a:moveTo>
                  <a:lnTo>
                    <a:pt x="465" y="1"/>
                  </a:lnTo>
                  <a:lnTo>
                    <a:pt x="93" y="125"/>
                  </a:lnTo>
                  <a:lnTo>
                    <a:pt x="93" y="12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1C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;p16">
              <a:extLst>
                <a:ext uri="{FF2B5EF4-FFF2-40B4-BE49-F238E27FC236}">
                  <a16:creationId xmlns:a16="http://schemas.microsoft.com/office/drawing/2014/main" id="{9B28238C-A271-6B63-A5CB-74BD6F663A6B}"/>
                </a:ext>
              </a:extLst>
            </p:cNvPr>
            <p:cNvSpPr/>
            <p:nvPr/>
          </p:nvSpPr>
          <p:spPr>
            <a:xfrm>
              <a:off x="6093650" y="420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;p16">
              <a:extLst>
                <a:ext uri="{FF2B5EF4-FFF2-40B4-BE49-F238E27FC236}">
                  <a16:creationId xmlns:a16="http://schemas.microsoft.com/office/drawing/2014/main" id="{7FF6436D-70BA-AC98-A8E8-CF15E1222829}"/>
                </a:ext>
              </a:extLst>
            </p:cNvPr>
            <p:cNvSpPr/>
            <p:nvPr/>
          </p:nvSpPr>
          <p:spPr>
            <a:xfrm>
              <a:off x="6094425" y="42047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fill="none" extrusionOk="0">
                  <a:moveTo>
                    <a:pt x="32" y="1"/>
                  </a:moveTo>
                  <a:lnTo>
                    <a:pt x="32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;p16">
              <a:extLst>
                <a:ext uri="{FF2B5EF4-FFF2-40B4-BE49-F238E27FC236}">
                  <a16:creationId xmlns:a16="http://schemas.microsoft.com/office/drawing/2014/main" id="{E15FA179-6F10-04A1-6B82-96746E2D4CB7}"/>
                </a:ext>
              </a:extLst>
            </p:cNvPr>
            <p:cNvSpPr/>
            <p:nvPr/>
          </p:nvSpPr>
          <p:spPr>
            <a:xfrm>
              <a:off x="6095200" y="420477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;p16">
              <a:extLst>
                <a:ext uri="{FF2B5EF4-FFF2-40B4-BE49-F238E27FC236}">
                  <a16:creationId xmlns:a16="http://schemas.microsoft.com/office/drawing/2014/main" id="{0F84C654-EAA9-4B61-80E7-7AA19DA78719}"/>
                </a:ext>
              </a:extLst>
            </p:cNvPr>
            <p:cNvSpPr/>
            <p:nvPr/>
          </p:nvSpPr>
          <p:spPr>
            <a:xfrm>
              <a:off x="6095975" y="4201675"/>
              <a:ext cx="9300" cy="3125"/>
            </a:xfrm>
            <a:custGeom>
              <a:avLst/>
              <a:gdLst/>
              <a:ahLst/>
              <a:cxnLst/>
              <a:rect l="l" t="t" r="r" b="b"/>
              <a:pathLst>
                <a:path w="372" h="125" fill="none" extrusionOk="0">
                  <a:moveTo>
                    <a:pt x="372" y="1"/>
                  </a:moveTo>
                  <a:lnTo>
                    <a:pt x="372" y="1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;p16">
              <a:extLst>
                <a:ext uri="{FF2B5EF4-FFF2-40B4-BE49-F238E27FC236}">
                  <a16:creationId xmlns:a16="http://schemas.microsoft.com/office/drawing/2014/main" id="{096A3785-BFF0-4FC5-4F79-0F0F5F8B15FF}"/>
                </a:ext>
              </a:extLst>
            </p:cNvPr>
            <p:cNvSpPr/>
            <p:nvPr/>
          </p:nvSpPr>
          <p:spPr>
            <a:xfrm>
              <a:off x="5942725" y="3769825"/>
              <a:ext cx="876125" cy="444275"/>
            </a:xfrm>
            <a:custGeom>
              <a:avLst/>
              <a:gdLst/>
              <a:ahLst/>
              <a:cxnLst/>
              <a:rect l="l" t="t" r="r" b="b"/>
              <a:pathLst>
                <a:path w="35045" h="17771" extrusionOk="0">
                  <a:moveTo>
                    <a:pt x="33930" y="1"/>
                  </a:moveTo>
                  <a:lnTo>
                    <a:pt x="33559" y="1239"/>
                  </a:lnTo>
                  <a:lnTo>
                    <a:pt x="33280" y="2075"/>
                  </a:lnTo>
                  <a:lnTo>
                    <a:pt x="32970" y="2942"/>
                  </a:lnTo>
                  <a:lnTo>
                    <a:pt x="32599" y="3839"/>
                  </a:lnTo>
                  <a:lnTo>
                    <a:pt x="32197" y="4768"/>
                  </a:lnTo>
                  <a:lnTo>
                    <a:pt x="31763" y="5666"/>
                  </a:lnTo>
                  <a:lnTo>
                    <a:pt x="31299" y="6471"/>
                  </a:lnTo>
                  <a:lnTo>
                    <a:pt x="31144" y="6719"/>
                  </a:lnTo>
                  <a:lnTo>
                    <a:pt x="30927" y="6966"/>
                  </a:lnTo>
                  <a:lnTo>
                    <a:pt x="30711" y="7183"/>
                  </a:lnTo>
                  <a:lnTo>
                    <a:pt x="30494" y="7431"/>
                  </a:lnTo>
                  <a:lnTo>
                    <a:pt x="29937" y="7926"/>
                  </a:lnTo>
                  <a:lnTo>
                    <a:pt x="29256" y="8390"/>
                  </a:lnTo>
                  <a:lnTo>
                    <a:pt x="28513" y="8855"/>
                  </a:lnTo>
                  <a:lnTo>
                    <a:pt x="27677" y="9319"/>
                  </a:lnTo>
                  <a:lnTo>
                    <a:pt x="26748" y="9752"/>
                  </a:lnTo>
                  <a:lnTo>
                    <a:pt x="25726" y="10186"/>
                  </a:lnTo>
                  <a:lnTo>
                    <a:pt x="24643" y="10588"/>
                  </a:lnTo>
                  <a:lnTo>
                    <a:pt x="23467" y="10960"/>
                  </a:lnTo>
                  <a:lnTo>
                    <a:pt x="22228" y="11331"/>
                  </a:lnTo>
                  <a:lnTo>
                    <a:pt x="20897" y="11672"/>
                  </a:lnTo>
                  <a:lnTo>
                    <a:pt x="19504" y="11950"/>
                  </a:lnTo>
                  <a:lnTo>
                    <a:pt x="18049" y="12229"/>
                  </a:lnTo>
                  <a:lnTo>
                    <a:pt x="16532" y="12477"/>
                  </a:lnTo>
                  <a:lnTo>
                    <a:pt x="14953" y="12693"/>
                  </a:lnTo>
                  <a:lnTo>
                    <a:pt x="13467" y="12879"/>
                  </a:lnTo>
                  <a:lnTo>
                    <a:pt x="12260" y="13065"/>
                  </a:lnTo>
                  <a:lnTo>
                    <a:pt x="11269" y="13250"/>
                  </a:lnTo>
                  <a:lnTo>
                    <a:pt x="10465" y="13467"/>
                  </a:lnTo>
                  <a:lnTo>
                    <a:pt x="9845" y="13653"/>
                  </a:lnTo>
                  <a:lnTo>
                    <a:pt x="9350" y="13839"/>
                  </a:lnTo>
                  <a:lnTo>
                    <a:pt x="8979" y="14055"/>
                  </a:lnTo>
                  <a:lnTo>
                    <a:pt x="8669" y="14272"/>
                  </a:lnTo>
                  <a:lnTo>
                    <a:pt x="8421" y="14489"/>
                  </a:lnTo>
                  <a:lnTo>
                    <a:pt x="8205" y="14705"/>
                  </a:lnTo>
                  <a:lnTo>
                    <a:pt x="7957" y="14922"/>
                  </a:lnTo>
                  <a:lnTo>
                    <a:pt x="7678" y="15170"/>
                  </a:lnTo>
                  <a:lnTo>
                    <a:pt x="7338" y="15418"/>
                  </a:lnTo>
                  <a:lnTo>
                    <a:pt x="6873" y="15696"/>
                  </a:lnTo>
                  <a:lnTo>
                    <a:pt x="6285" y="15944"/>
                  </a:lnTo>
                  <a:lnTo>
                    <a:pt x="5542" y="16253"/>
                  </a:lnTo>
                  <a:lnTo>
                    <a:pt x="4830" y="16470"/>
                  </a:lnTo>
                  <a:lnTo>
                    <a:pt x="4118" y="16625"/>
                  </a:lnTo>
                  <a:lnTo>
                    <a:pt x="3437" y="16718"/>
                  </a:lnTo>
                  <a:lnTo>
                    <a:pt x="2818" y="16749"/>
                  </a:lnTo>
                  <a:lnTo>
                    <a:pt x="2385" y="16718"/>
                  </a:lnTo>
                  <a:lnTo>
                    <a:pt x="1982" y="16687"/>
                  </a:lnTo>
                  <a:lnTo>
                    <a:pt x="1611" y="16625"/>
                  </a:lnTo>
                  <a:lnTo>
                    <a:pt x="1239" y="16532"/>
                  </a:lnTo>
                  <a:lnTo>
                    <a:pt x="899" y="16439"/>
                  </a:lnTo>
                  <a:lnTo>
                    <a:pt x="589" y="16284"/>
                  </a:lnTo>
                  <a:lnTo>
                    <a:pt x="280" y="16130"/>
                  </a:lnTo>
                  <a:lnTo>
                    <a:pt x="1" y="15975"/>
                  </a:lnTo>
                  <a:lnTo>
                    <a:pt x="125" y="16160"/>
                  </a:lnTo>
                  <a:lnTo>
                    <a:pt x="249" y="16346"/>
                  </a:lnTo>
                  <a:lnTo>
                    <a:pt x="403" y="16532"/>
                  </a:lnTo>
                  <a:lnTo>
                    <a:pt x="558" y="16687"/>
                  </a:lnTo>
                  <a:lnTo>
                    <a:pt x="744" y="16873"/>
                  </a:lnTo>
                  <a:lnTo>
                    <a:pt x="930" y="16996"/>
                  </a:lnTo>
                  <a:lnTo>
                    <a:pt x="1394" y="17275"/>
                  </a:lnTo>
                  <a:lnTo>
                    <a:pt x="1889" y="17492"/>
                  </a:lnTo>
                  <a:lnTo>
                    <a:pt x="2447" y="17646"/>
                  </a:lnTo>
                  <a:lnTo>
                    <a:pt x="3066" y="17739"/>
                  </a:lnTo>
                  <a:lnTo>
                    <a:pt x="3747" y="17770"/>
                  </a:lnTo>
                  <a:lnTo>
                    <a:pt x="4273" y="17770"/>
                  </a:lnTo>
                  <a:lnTo>
                    <a:pt x="4861" y="17708"/>
                  </a:lnTo>
                  <a:lnTo>
                    <a:pt x="5449" y="17585"/>
                  </a:lnTo>
                  <a:lnTo>
                    <a:pt x="6038" y="17430"/>
                  </a:lnTo>
                  <a:lnTo>
                    <a:pt x="6069" y="17430"/>
                  </a:lnTo>
                  <a:lnTo>
                    <a:pt x="6100" y="17399"/>
                  </a:lnTo>
                  <a:lnTo>
                    <a:pt x="6130" y="17399"/>
                  </a:lnTo>
                  <a:lnTo>
                    <a:pt x="6502" y="17275"/>
                  </a:lnTo>
                  <a:lnTo>
                    <a:pt x="7214" y="16996"/>
                  </a:lnTo>
                  <a:lnTo>
                    <a:pt x="7802" y="16718"/>
                  </a:lnTo>
                  <a:lnTo>
                    <a:pt x="8267" y="16470"/>
                  </a:lnTo>
                  <a:lnTo>
                    <a:pt x="8607" y="16222"/>
                  </a:lnTo>
                  <a:lnTo>
                    <a:pt x="8886" y="15975"/>
                  </a:lnTo>
                  <a:lnTo>
                    <a:pt x="9133" y="15727"/>
                  </a:lnTo>
                  <a:lnTo>
                    <a:pt x="9381" y="15510"/>
                  </a:lnTo>
                  <a:lnTo>
                    <a:pt x="9629" y="15294"/>
                  </a:lnTo>
                  <a:lnTo>
                    <a:pt x="9907" y="15108"/>
                  </a:lnTo>
                  <a:lnTo>
                    <a:pt x="10279" y="14891"/>
                  </a:lnTo>
                  <a:lnTo>
                    <a:pt x="10774" y="14705"/>
                  </a:lnTo>
                  <a:lnTo>
                    <a:pt x="11393" y="14489"/>
                  </a:lnTo>
                  <a:lnTo>
                    <a:pt x="12198" y="14303"/>
                  </a:lnTo>
                  <a:lnTo>
                    <a:pt x="13189" y="14117"/>
                  </a:lnTo>
                  <a:lnTo>
                    <a:pt x="14396" y="13932"/>
                  </a:lnTo>
                  <a:lnTo>
                    <a:pt x="15882" y="13746"/>
                  </a:lnTo>
                  <a:lnTo>
                    <a:pt x="17461" y="13529"/>
                  </a:lnTo>
                  <a:lnTo>
                    <a:pt x="18978" y="13281"/>
                  </a:lnTo>
                  <a:lnTo>
                    <a:pt x="20433" y="13003"/>
                  </a:lnTo>
                  <a:lnTo>
                    <a:pt x="21826" y="12693"/>
                  </a:lnTo>
                  <a:lnTo>
                    <a:pt x="23157" y="12353"/>
                  </a:lnTo>
                  <a:lnTo>
                    <a:pt x="24395" y="12012"/>
                  </a:lnTo>
                  <a:lnTo>
                    <a:pt x="25572" y="11610"/>
                  </a:lnTo>
                  <a:lnTo>
                    <a:pt x="26655" y="11207"/>
                  </a:lnTo>
                  <a:lnTo>
                    <a:pt x="27677" y="10805"/>
                  </a:lnTo>
                  <a:lnTo>
                    <a:pt x="28605" y="10341"/>
                  </a:lnTo>
                  <a:lnTo>
                    <a:pt x="29441" y="9907"/>
                  </a:lnTo>
                  <a:lnTo>
                    <a:pt x="30184" y="9443"/>
                  </a:lnTo>
                  <a:lnTo>
                    <a:pt x="30865" y="8947"/>
                  </a:lnTo>
                  <a:lnTo>
                    <a:pt x="31423" y="8483"/>
                  </a:lnTo>
                  <a:lnTo>
                    <a:pt x="31670" y="8235"/>
                  </a:lnTo>
                  <a:lnTo>
                    <a:pt x="31887" y="7988"/>
                  </a:lnTo>
                  <a:lnTo>
                    <a:pt x="32073" y="7740"/>
                  </a:lnTo>
                  <a:lnTo>
                    <a:pt x="32227" y="7492"/>
                  </a:lnTo>
                  <a:lnTo>
                    <a:pt x="32537" y="6997"/>
                  </a:lnTo>
                  <a:lnTo>
                    <a:pt x="32816" y="6440"/>
                  </a:lnTo>
                  <a:lnTo>
                    <a:pt x="33094" y="5883"/>
                  </a:lnTo>
                  <a:lnTo>
                    <a:pt x="33373" y="5294"/>
                  </a:lnTo>
                  <a:lnTo>
                    <a:pt x="33837" y="4118"/>
                  </a:lnTo>
                  <a:lnTo>
                    <a:pt x="34240" y="3004"/>
                  </a:lnTo>
                  <a:lnTo>
                    <a:pt x="34580" y="2013"/>
                  </a:lnTo>
                  <a:lnTo>
                    <a:pt x="34828" y="1208"/>
                  </a:lnTo>
                  <a:lnTo>
                    <a:pt x="35045" y="465"/>
                  </a:lnTo>
                  <a:lnTo>
                    <a:pt x="33930" y="1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8;p16">
              <a:extLst>
                <a:ext uri="{FF2B5EF4-FFF2-40B4-BE49-F238E27FC236}">
                  <a16:creationId xmlns:a16="http://schemas.microsoft.com/office/drawing/2014/main" id="{511F1A29-8E63-B254-9C5E-DE34CB1E8463}"/>
                </a:ext>
              </a:extLst>
            </p:cNvPr>
            <p:cNvSpPr/>
            <p:nvPr/>
          </p:nvSpPr>
          <p:spPr>
            <a:xfrm>
              <a:off x="5942725" y="3769825"/>
              <a:ext cx="876125" cy="444275"/>
            </a:xfrm>
            <a:custGeom>
              <a:avLst/>
              <a:gdLst/>
              <a:ahLst/>
              <a:cxnLst/>
              <a:rect l="l" t="t" r="r" b="b"/>
              <a:pathLst>
                <a:path w="35045" h="17771" fill="none" extrusionOk="0">
                  <a:moveTo>
                    <a:pt x="33930" y="1"/>
                  </a:moveTo>
                  <a:lnTo>
                    <a:pt x="33930" y="1"/>
                  </a:lnTo>
                  <a:lnTo>
                    <a:pt x="33559" y="1239"/>
                  </a:lnTo>
                  <a:lnTo>
                    <a:pt x="33280" y="2075"/>
                  </a:lnTo>
                  <a:lnTo>
                    <a:pt x="32970" y="2942"/>
                  </a:lnTo>
                  <a:lnTo>
                    <a:pt x="32599" y="3839"/>
                  </a:lnTo>
                  <a:lnTo>
                    <a:pt x="32197" y="4768"/>
                  </a:lnTo>
                  <a:lnTo>
                    <a:pt x="31763" y="5666"/>
                  </a:lnTo>
                  <a:lnTo>
                    <a:pt x="31299" y="6471"/>
                  </a:lnTo>
                  <a:lnTo>
                    <a:pt x="31299" y="6471"/>
                  </a:lnTo>
                  <a:lnTo>
                    <a:pt x="31144" y="6719"/>
                  </a:lnTo>
                  <a:lnTo>
                    <a:pt x="30927" y="6966"/>
                  </a:lnTo>
                  <a:lnTo>
                    <a:pt x="30711" y="7183"/>
                  </a:lnTo>
                  <a:lnTo>
                    <a:pt x="30494" y="7431"/>
                  </a:lnTo>
                  <a:lnTo>
                    <a:pt x="29937" y="7926"/>
                  </a:lnTo>
                  <a:lnTo>
                    <a:pt x="29256" y="8390"/>
                  </a:lnTo>
                  <a:lnTo>
                    <a:pt x="28513" y="8855"/>
                  </a:lnTo>
                  <a:lnTo>
                    <a:pt x="27677" y="9319"/>
                  </a:lnTo>
                  <a:lnTo>
                    <a:pt x="26748" y="9752"/>
                  </a:lnTo>
                  <a:lnTo>
                    <a:pt x="25726" y="10186"/>
                  </a:lnTo>
                  <a:lnTo>
                    <a:pt x="24643" y="10588"/>
                  </a:lnTo>
                  <a:lnTo>
                    <a:pt x="23467" y="10960"/>
                  </a:lnTo>
                  <a:lnTo>
                    <a:pt x="22228" y="11331"/>
                  </a:lnTo>
                  <a:lnTo>
                    <a:pt x="20897" y="11672"/>
                  </a:lnTo>
                  <a:lnTo>
                    <a:pt x="19504" y="11950"/>
                  </a:lnTo>
                  <a:lnTo>
                    <a:pt x="18049" y="12229"/>
                  </a:lnTo>
                  <a:lnTo>
                    <a:pt x="16532" y="12477"/>
                  </a:lnTo>
                  <a:lnTo>
                    <a:pt x="14953" y="12693"/>
                  </a:lnTo>
                  <a:lnTo>
                    <a:pt x="14953" y="12693"/>
                  </a:lnTo>
                  <a:lnTo>
                    <a:pt x="13467" y="12879"/>
                  </a:lnTo>
                  <a:lnTo>
                    <a:pt x="12260" y="13065"/>
                  </a:lnTo>
                  <a:lnTo>
                    <a:pt x="11269" y="13250"/>
                  </a:lnTo>
                  <a:lnTo>
                    <a:pt x="10465" y="13467"/>
                  </a:lnTo>
                  <a:lnTo>
                    <a:pt x="9845" y="13653"/>
                  </a:lnTo>
                  <a:lnTo>
                    <a:pt x="9350" y="13839"/>
                  </a:lnTo>
                  <a:lnTo>
                    <a:pt x="8979" y="14055"/>
                  </a:lnTo>
                  <a:lnTo>
                    <a:pt x="8669" y="14272"/>
                  </a:lnTo>
                  <a:lnTo>
                    <a:pt x="8421" y="14489"/>
                  </a:lnTo>
                  <a:lnTo>
                    <a:pt x="8205" y="14705"/>
                  </a:lnTo>
                  <a:lnTo>
                    <a:pt x="7957" y="14922"/>
                  </a:lnTo>
                  <a:lnTo>
                    <a:pt x="7678" y="15170"/>
                  </a:lnTo>
                  <a:lnTo>
                    <a:pt x="7338" y="15418"/>
                  </a:lnTo>
                  <a:lnTo>
                    <a:pt x="6873" y="15696"/>
                  </a:lnTo>
                  <a:lnTo>
                    <a:pt x="6285" y="15944"/>
                  </a:lnTo>
                  <a:lnTo>
                    <a:pt x="5542" y="16253"/>
                  </a:lnTo>
                  <a:lnTo>
                    <a:pt x="5542" y="16253"/>
                  </a:lnTo>
                  <a:lnTo>
                    <a:pt x="4830" y="16470"/>
                  </a:lnTo>
                  <a:lnTo>
                    <a:pt x="4118" y="16625"/>
                  </a:lnTo>
                  <a:lnTo>
                    <a:pt x="3437" y="16718"/>
                  </a:lnTo>
                  <a:lnTo>
                    <a:pt x="2818" y="16749"/>
                  </a:lnTo>
                  <a:lnTo>
                    <a:pt x="2818" y="16749"/>
                  </a:lnTo>
                  <a:lnTo>
                    <a:pt x="2385" y="16718"/>
                  </a:lnTo>
                  <a:lnTo>
                    <a:pt x="1982" y="16687"/>
                  </a:lnTo>
                  <a:lnTo>
                    <a:pt x="1611" y="16625"/>
                  </a:lnTo>
                  <a:lnTo>
                    <a:pt x="1239" y="16532"/>
                  </a:lnTo>
                  <a:lnTo>
                    <a:pt x="899" y="16439"/>
                  </a:lnTo>
                  <a:lnTo>
                    <a:pt x="589" y="16284"/>
                  </a:lnTo>
                  <a:lnTo>
                    <a:pt x="280" y="16130"/>
                  </a:lnTo>
                  <a:lnTo>
                    <a:pt x="1" y="15975"/>
                  </a:lnTo>
                  <a:lnTo>
                    <a:pt x="1" y="15975"/>
                  </a:lnTo>
                  <a:lnTo>
                    <a:pt x="125" y="16160"/>
                  </a:lnTo>
                  <a:lnTo>
                    <a:pt x="249" y="16346"/>
                  </a:lnTo>
                  <a:lnTo>
                    <a:pt x="403" y="16532"/>
                  </a:lnTo>
                  <a:lnTo>
                    <a:pt x="558" y="16687"/>
                  </a:lnTo>
                  <a:lnTo>
                    <a:pt x="744" y="16873"/>
                  </a:lnTo>
                  <a:lnTo>
                    <a:pt x="930" y="16996"/>
                  </a:lnTo>
                  <a:lnTo>
                    <a:pt x="1394" y="17275"/>
                  </a:lnTo>
                  <a:lnTo>
                    <a:pt x="1889" y="17492"/>
                  </a:lnTo>
                  <a:lnTo>
                    <a:pt x="2447" y="17646"/>
                  </a:lnTo>
                  <a:lnTo>
                    <a:pt x="3066" y="17739"/>
                  </a:lnTo>
                  <a:lnTo>
                    <a:pt x="3747" y="17770"/>
                  </a:lnTo>
                  <a:lnTo>
                    <a:pt x="3747" y="17770"/>
                  </a:lnTo>
                  <a:lnTo>
                    <a:pt x="4273" y="17770"/>
                  </a:lnTo>
                  <a:lnTo>
                    <a:pt x="4861" y="17708"/>
                  </a:lnTo>
                  <a:lnTo>
                    <a:pt x="5449" y="17585"/>
                  </a:lnTo>
                  <a:lnTo>
                    <a:pt x="6038" y="17430"/>
                  </a:lnTo>
                  <a:lnTo>
                    <a:pt x="6038" y="17430"/>
                  </a:lnTo>
                  <a:lnTo>
                    <a:pt x="6038" y="17430"/>
                  </a:lnTo>
                  <a:lnTo>
                    <a:pt x="6038" y="17430"/>
                  </a:lnTo>
                  <a:lnTo>
                    <a:pt x="6069" y="17430"/>
                  </a:lnTo>
                  <a:lnTo>
                    <a:pt x="6069" y="17430"/>
                  </a:lnTo>
                  <a:lnTo>
                    <a:pt x="6100" y="17399"/>
                  </a:lnTo>
                  <a:lnTo>
                    <a:pt x="6100" y="17399"/>
                  </a:lnTo>
                  <a:lnTo>
                    <a:pt x="6100" y="17399"/>
                  </a:lnTo>
                  <a:lnTo>
                    <a:pt x="6100" y="17399"/>
                  </a:lnTo>
                  <a:lnTo>
                    <a:pt x="6130" y="17399"/>
                  </a:lnTo>
                  <a:lnTo>
                    <a:pt x="6130" y="17399"/>
                  </a:lnTo>
                  <a:lnTo>
                    <a:pt x="6130" y="17399"/>
                  </a:lnTo>
                  <a:lnTo>
                    <a:pt x="6130" y="17399"/>
                  </a:lnTo>
                  <a:lnTo>
                    <a:pt x="6502" y="17275"/>
                  </a:lnTo>
                  <a:lnTo>
                    <a:pt x="6502" y="17275"/>
                  </a:lnTo>
                  <a:lnTo>
                    <a:pt x="6502" y="17275"/>
                  </a:lnTo>
                  <a:lnTo>
                    <a:pt x="7214" y="16996"/>
                  </a:lnTo>
                  <a:lnTo>
                    <a:pt x="7802" y="16718"/>
                  </a:lnTo>
                  <a:lnTo>
                    <a:pt x="8267" y="16470"/>
                  </a:lnTo>
                  <a:lnTo>
                    <a:pt x="8607" y="16222"/>
                  </a:lnTo>
                  <a:lnTo>
                    <a:pt x="8886" y="15975"/>
                  </a:lnTo>
                  <a:lnTo>
                    <a:pt x="9133" y="15727"/>
                  </a:lnTo>
                  <a:lnTo>
                    <a:pt x="9381" y="15510"/>
                  </a:lnTo>
                  <a:lnTo>
                    <a:pt x="9629" y="15294"/>
                  </a:lnTo>
                  <a:lnTo>
                    <a:pt x="9907" y="15108"/>
                  </a:lnTo>
                  <a:lnTo>
                    <a:pt x="10279" y="14891"/>
                  </a:lnTo>
                  <a:lnTo>
                    <a:pt x="10774" y="14705"/>
                  </a:lnTo>
                  <a:lnTo>
                    <a:pt x="11393" y="14489"/>
                  </a:lnTo>
                  <a:lnTo>
                    <a:pt x="12198" y="14303"/>
                  </a:lnTo>
                  <a:lnTo>
                    <a:pt x="13189" y="14117"/>
                  </a:lnTo>
                  <a:lnTo>
                    <a:pt x="14396" y="13932"/>
                  </a:lnTo>
                  <a:lnTo>
                    <a:pt x="15882" y="13746"/>
                  </a:lnTo>
                  <a:lnTo>
                    <a:pt x="15882" y="13746"/>
                  </a:lnTo>
                  <a:lnTo>
                    <a:pt x="17461" y="13529"/>
                  </a:lnTo>
                  <a:lnTo>
                    <a:pt x="18978" y="13281"/>
                  </a:lnTo>
                  <a:lnTo>
                    <a:pt x="20433" y="13003"/>
                  </a:lnTo>
                  <a:lnTo>
                    <a:pt x="21826" y="12693"/>
                  </a:lnTo>
                  <a:lnTo>
                    <a:pt x="23157" y="12353"/>
                  </a:lnTo>
                  <a:lnTo>
                    <a:pt x="24395" y="12012"/>
                  </a:lnTo>
                  <a:lnTo>
                    <a:pt x="25572" y="11610"/>
                  </a:lnTo>
                  <a:lnTo>
                    <a:pt x="26655" y="11207"/>
                  </a:lnTo>
                  <a:lnTo>
                    <a:pt x="27677" y="10805"/>
                  </a:lnTo>
                  <a:lnTo>
                    <a:pt x="28605" y="10341"/>
                  </a:lnTo>
                  <a:lnTo>
                    <a:pt x="29441" y="9907"/>
                  </a:lnTo>
                  <a:lnTo>
                    <a:pt x="30184" y="9443"/>
                  </a:lnTo>
                  <a:lnTo>
                    <a:pt x="30865" y="8947"/>
                  </a:lnTo>
                  <a:lnTo>
                    <a:pt x="31423" y="8483"/>
                  </a:lnTo>
                  <a:lnTo>
                    <a:pt x="31670" y="8235"/>
                  </a:lnTo>
                  <a:lnTo>
                    <a:pt x="31887" y="7988"/>
                  </a:lnTo>
                  <a:lnTo>
                    <a:pt x="32073" y="7740"/>
                  </a:lnTo>
                  <a:lnTo>
                    <a:pt x="32227" y="7492"/>
                  </a:lnTo>
                  <a:lnTo>
                    <a:pt x="32227" y="7492"/>
                  </a:lnTo>
                  <a:lnTo>
                    <a:pt x="32537" y="6997"/>
                  </a:lnTo>
                  <a:lnTo>
                    <a:pt x="32816" y="6440"/>
                  </a:lnTo>
                  <a:lnTo>
                    <a:pt x="33094" y="5883"/>
                  </a:lnTo>
                  <a:lnTo>
                    <a:pt x="33373" y="5294"/>
                  </a:lnTo>
                  <a:lnTo>
                    <a:pt x="33837" y="4118"/>
                  </a:lnTo>
                  <a:lnTo>
                    <a:pt x="34240" y="3004"/>
                  </a:lnTo>
                  <a:lnTo>
                    <a:pt x="34580" y="2013"/>
                  </a:lnTo>
                  <a:lnTo>
                    <a:pt x="34828" y="1208"/>
                  </a:lnTo>
                  <a:lnTo>
                    <a:pt x="35045" y="465"/>
                  </a:lnTo>
                  <a:lnTo>
                    <a:pt x="339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9;p16">
            <a:extLst>
              <a:ext uri="{FF2B5EF4-FFF2-40B4-BE49-F238E27FC236}">
                <a16:creationId xmlns:a16="http://schemas.microsoft.com/office/drawing/2014/main" id="{D531D140-65AB-8A5F-DF3D-8C250E458CDA}"/>
              </a:ext>
            </a:extLst>
          </p:cNvPr>
          <p:cNvGrpSpPr/>
          <p:nvPr/>
        </p:nvGrpSpPr>
        <p:grpSpPr>
          <a:xfrm rot="3021685">
            <a:off x="-2215438" y="-2190765"/>
            <a:ext cx="3643526" cy="3572134"/>
            <a:chOff x="606531" y="1042213"/>
            <a:chExt cx="1563719" cy="1492807"/>
          </a:xfrm>
        </p:grpSpPr>
        <p:sp>
          <p:nvSpPr>
            <p:cNvPr id="51" name="Google Shape;110;p16">
              <a:extLst>
                <a:ext uri="{FF2B5EF4-FFF2-40B4-BE49-F238E27FC236}">
                  <a16:creationId xmlns:a16="http://schemas.microsoft.com/office/drawing/2014/main" id="{97A30084-EB35-9A74-3CE1-F487893EC0AD}"/>
                </a:ext>
              </a:extLst>
            </p:cNvPr>
            <p:cNvSpPr txBox="1"/>
            <p:nvPr/>
          </p:nvSpPr>
          <p:spPr>
            <a:xfrm>
              <a:off x="606531" y="2203220"/>
              <a:ext cx="156371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Problématique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Solution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" name="Google Shape;112;p16">
              <a:extLst>
                <a:ext uri="{FF2B5EF4-FFF2-40B4-BE49-F238E27FC236}">
                  <a16:creationId xmlns:a16="http://schemas.microsoft.com/office/drawing/2014/main" id="{AEDDEA29-5DF9-35AC-7943-D281D96EA464}"/>
                </a:ext>
              </a:extLst>
            </p:cNvPr>
            <p:cNvSpPr/>
            <p:nvPr/>
          </p:nvSpPr>
          <p:spPr>
            <a:xfrm>
              <a:off x="1065450" y="1042213"/>
              <a:ext cx="645900" cy="64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" name="Google Shape;113;p16">
            <a:extLst>
              <a:ext uri="{FF2B5EF4-FFF2-40B4-BE49-F238E27FC236}">
                <a16:creationId xmlns:a16="http://schemas.microsoft.com/office/drawing/2014/main" id="{20057A41-DBD4-84F0-C422-BD8472180155}"/>
              </a:ext>
            </a:extLst>
          </p:cNvPr>
          <p:cNvGrpSpPr/>
          <p:nvPr/>
        </p:nvGrpSpPr>
        <p:grpSpPr>
          <a:xfrm rot="19134106">
            <a:off x="2778202" y="-3601714"/>
            <a:ext cx="2770355" cy="2234493"/>
            <a:chOff x="2541089" y="1042213"/>
            <a:chExt cx="1547689" cy="1248324"/>
          </a:xfrm>
        </p:grpSpPr>
        <p:sp>
          <p:nvSpPr>
            <p:cNvPr id="54" name="Google Shape;114;p16">
              <a:extLst>
                <a:ext uri="{FF2B5EF4-FFF2-40B4-BE49-F238E27FC236}">
                  <a16:creationId xmlns:a16="http://schemas.microsoft.com/office/drawing/2014/main" id="{E2D03AC1-E32D-DF75-19AC-6A35DA1E5281}"/>
                </a:ext>
              </a:extLst>
            </p:cNvPr>
            <p:cNvSpPr txBox="1"/>
            <p:nvPr/>
          </p:nvSpPr>
          <p:spPr>
            <a:xfrm>
              <a:off x="2541089" y="1958737"/>
              <a:ext cx="154768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Fonctionnalités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" name="Google Shape;116;p16">
              <a:extLst>
                <a:ext uri="{FF2B5EF4-FFF2-40B4-BE49-F238E27FC236}">
                  <a16:creationId xmlns:a16="http://schemas.microsoft.com/office/drawing/2014/main" id="{9DC6524E-EA74-4C04-90D3-7F9155A500E6}"/>
                </a:ext>
              </a:extLst>
            </p:cNvPr>
            <p:cNvSpPr/>
            <p:nvPr/>
          </p:nvSpPr>
          <p:spPr>
            <a:xfrm>
              <a:off x="2974125" y="1042213"/>
              <a:ext cx="645900" cy="6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1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6" name="Google Shape;117;p16">
            <a:extLst>
              <a:ext uri="{FF2B5EF4-FFF2-40B4-BE49-F238E27FC236}">
                <a16:creationId xmlns:a16="http://schemas.microsoft.com/office/drawing/2014/main" id="{4F376F2D-0867-A03E-8D00-825FE3D62668}"/>
              </a:ext>
            </a:extLst>
          </p:cNvPr>
          <p:cNvGrpSpPr/>
          <p:nvPr/>
        </p:nvGrpSpPr>
        <p:grpSpPr>
          <a:xfrm>
            <a:off x="7724635" y="-1580750"/>
            <a:ext cx="4818132" cy="3822738"/>
            <a:chOff x="4503143" y="1042213"/>
            <a:chExt cx="1563719" cy="1240665"/>
          </a:xfrm>
        </p:grpSpPr>
        <p:sp>
          <p:nvSpPr>
            <p:cNvPr id="57" name="Google Shape;118;p16">
              <a:extLst>
                <a:ext uri="{FF2B5EF4-FFF2-40B4-BE49-F238E27FC236}">
                  <a16:creationId xmlns:a16="http://schemas.microsoft.com/office/drawing/2014/main" id="{C8FE55C7-D929-5B92-80FF-DBA27716C0FE}"/>
                </a:ext>
              </a:extLst>
            </p:cNvPr>
            <p:cNvSpPr txBox="1"/>
            <p:nvPr/>
          </p:nvSpPr>
          <p:spPr>
            <a:xfrm>
              <a:off x="4503143" y="1951078"/>
              <a:ext cx="156371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Plannification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" name="Google Shape;120;p16">
              <a:extLst>
                <a:ext uri="{FF2B5EF4-FFF2-40B4-BE49-F238E27FC236}">
                  <a16:creationId xmlns:a16="http://schemas.microsoft.com/office/drawing/2014/main" id="{73C69089-8E89-89BD-B314-780E0D218A5B}"/>
                </a:ext>
              </a:extLst>
            </p:cNvPr>
            <p:cNvSpPr/>
            <p:nvPr/>
          </p:nvSpPr>
          <p:spPr>
            <a:xfrm>
              <a:off x="4882800" y="1042213"/>
              <a:ext cx="645900" cy="6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1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" name="Google Shape;121;p16">
            <a:extLst>
              <a:ext uri="{FF2B5EF4-FFF2-40B4-BE49-F238E27FC236}">
                <a16:creationId xmlns:a16="http://schemas.microsoft.com/office/drawing/2014/main" id="{6C91EE42-B079-ACC6-1986-34F7CF477A0B}"/>
              </a:ext>
            </a:extLst>
          </p:cNvPr>
          <p:cNvGrpSpPr/>
          <p:nvPr/>
        </p:nvGrpSpPr>
        <p:grpSpPr>
          <a:xfrm rot="18986816">
            <a:off x="-2853993" y="3547183"/>
            <a:ext cx="3228511" cy="2707880"/>
            <a:chOff x="1629581" y="3018863"/>
            <a:chExt cx="1405200" cy="1178597"/>
          </a:xfrm>
        </p:grpSpPr>
        <p:sp>
          <p:nvSpPr>
            <p:cNvPr id="60" name="Google Shape;122;p16">
              <a:extLst>
                <a:ext uri="{FF2B5EF4-FFF2-40B4-BE49-F238E27FC236}">
                  <a16:creationId xmlns:a16="http://schemas.microsoft.com/office/drawing/2014/main" id="{E7D6E91B-B680-642A-4E52-CCDC27F50704}"/>
                </a:ext>
              </a:extLst>
            </p:cNvPr>
            <p:cNvSpPr txBox="1"/>
            <p:nvPr/>
          </p:nvSpPr>
          <p:spPr>
            <a:xfrm>
              <a:off x="1629581" y="3865660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Conception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" name="Google Shape;124;p16">
              <a:extLst>
                <a:ext uri="{FF2B5EF4-FFF2-40B4-BE49-F238E27FC236}">
                  <a16:creationId xmlns:a16="http://schemas.microsoft.com/office/drawing/2014/main" id="{66A38113-1B17-9230-C800-DEAA0A79D903}"/>
                </a:ext>
              </a:extLst>
            </p:cNvPr>
            <p:cNvSpPr/>
            <p:nvPr/>
          </p:nvSpPr>
          <p:spPr>
            <a:xfrm>
              <a:off x="2019800" y="3018863"/>
              <a:ext cx="645900" cy="6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1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2" name="Google Shape;125;p16">
            <a:extLst>
              <a:ext uri="{FF2B5EF4-FFF2-40B4-BE49-F238E27FC236}">
                <a16:creationId xmlns:a16="http://schemas.microsoft.com/office/drawing/2014/main" id="{C16B587D-E496-3B56-A577-D136740D6765}"/>
              </a:ext>
            </a:extLst>
          </p:cNvPr>
          <p:cNvGrpSpPr/>
          <p:nvPr/>
        </p:nvGrpSpPr>
        <p:grpSpPr>
          <a:xfrm>
            <a:off x="-594785" y="6627380"/>
            <a:ext cx="3949169" cy="3312325"/>
            <a:chOff x="3548800" y="3018863"/>
            <a:chExt cx="1405200" cy="1178597"/>
          </a:xfrm>
        </p:grpSpPr>
        <p:sp>
          <p:nvSpPr>
            <p:cNvPr id="63" name="Google Shape;126;p16">
              <a:extLst>
                <a:ext uri="{FF2B5EF4-FFF2-40B4-BE49-F238E27FC236}">
                  <a16:creationId xmlns:a16="http://schemas.microsoft.com/office/drawing/2014/main" id="{4053E55E-BD69-F0D9-0DD5-A538D0632340}"/>
                </a:ext>
              </a:extLst>
            </p:cNvPr>
            <p:cNvSpPr txBox="1"/>
            <p:nvPr/>
          </p:nvSpPr>
          <p:spPr>
            <a:xfrm>
              <a:off x="3548800" y="3865660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Technologies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" name="Google Shape;128;p16">
              <a:extLst>
                <a:ext uri="{FF2B5EF4-FFF2-40B4-BE49-F238E27FC236}">
                  <a16:creationId xmlns:a16="http://schemas.microsoft.com/office/drawing/2014/main" id="{80F83176-E9C5-8FDB-D49F-49865CD6ADB7}"/>
                </a:ext>
              </a:extLst>
            </p:cNvPr>
            <p:cNvSpPr/>
            <p:nvPr/>
          </p:nvSpPr>
          <p:spPr>
            <a:xfrm>
              <a:off x="3928450" y="3018863"/>
              <a:ext cx="645900" cy="6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21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65" name="Google Shape;129;p16">
            <a:extLst>
              <a:ext uri="{FF2B5EF4-FFF2-40B4-BE49-F238E27FC236}">
                <a16:creationId xmlns:a16="http://schemas.microsoft.com/office/drawing/2014/main" id="{BA39C180-200B-A610-E3EE-93D50CF95444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 flipV="1">
            <a:off x="866693" y="-2489761"/>
            <a:ext cx="2482543" cy="20181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130;p16">
            <a:extLst>
              <a:ext uri="{FF2B5EF4-FFF2-40B4-BE49-F238E27FC236}">
                <a16:creationId xmlns:a16="http://schemas.microsoft.com/office/drawing/2014/main" id="{CB0FE2A1-7BB5-2053-3C50-13C6033AD4E2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4220498" y="-3249764"/>
            <a:ext cx="4673936" cy="2664088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1;p16">
            <a:extLst>
              <a:ext uri="{FF2B5EF4-FFF2-40B4-BE49-F238E27FC236}">
                <a16:creationId xmlns:a16="http://schemas.microsoft.com/office/drawing/2014/main" id="{BBC341A6-C915-D3A6-9E6D-8B4D0D3CB665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>
            <a:off x="-1106037" y="3929639"/>
            <a:ext cx="1578219" cy="360535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109;p16">
            <a:extLst>
              <a:ext uri="{FF2B5EF4-FFF2-40B4-BE49-F238E27FC236}">
                <a16:creationId xmlns:a16="http://schemas.microsoft.com/office/drawing/2014/main" id="{37D4A764-BA8E-6958-33BE-0E704439257D}"/>
              </a:ext>
            </a:extLst>
          </p:cNvPr>
          <p:cNvGrpSpPr/>
          <p:nvPr/>
        </p:nvGrpSpPr>
        <p:grpSpPr>
          <a:xfrm>
            <a:off x="5772444" y="5617680"/>
            <a:ext cx="1563719" cy="1175600"/>
            <a:chOff x="685801" y="1042213"/>
            <a:chExt cx="1563719" cy="1175600"/>
          </a:xfrm>
        </p:grpSpPr>
        <p:sp>
          <p:nvSpPr>
            <p:cNvPr id="69" name="Google Shape;110;p16">
              <a:extLst>
                <a:ext uri="{FF2B5EF4-FFF2-40B4-BE49-F238E27FC236}">
                  <a16:creationId xmlns:a16="http://schemas.microsoft.com/office/drawing/2014/main" id="{25D7F0F4-D628-0EA1-32CF-26EBA7311308}"/>
                </a:ext>
              </a:extLst>
            </p:cNvPr>
            <p:cNvSpPr txBox="1"/>
            <p:nvPr/>
          </p:nvSpPr>
          <p:spPr>
            <a:xfrm>
              <a:off x="685801" y="1886013"/>
              <a:ext cx="156371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" name="Google Shape;112;p16">
              <a:extLst>
                <a:ext uri="{FF2B5EF4-FFF2-40B4-BE49-F238E27FC236}">
                  <a16:creationId xmlns:a16="http://schemas.microsoft.com/office/drawing/2014/main" id="{CD635C7F-32B9-C199-FFF2-75128425F454}"/>
                </a:ext>
              </a:extLst>
            </p:cNvPr>
            <p:cNvSpPr/>
            <p:nvPr/>
          </p:nvSpPr>
          <p:spPr>
            <a:xfrm>
              <a:off x="1065450" y="1042213"/>
              <a:ext cx="645900" cy="64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71" name="Google Shape;129;p16">
            <a:extLst>
              <a:ext uri="{FF2B5EF4-FFF2-40B4-BE49-F238E27FC236}">
                <a16:creationId xmlns:a16="http://schemas.microsoft.com/office/drawing/2014/main" id="{7350E46D-1F97-B2C7-5F3F-E06437A7BBBC}"/>
              </a:ext>
            </a:extLst>
          </p:cNvPr>
          <p:cNvCxnSpPr>
            <a:cxnSpLocks/>
          </p:cNvCxnSpPr>
          <p:nvPr/>
        </p:nvCxnSpPr>
        <p:spPr>
          <a:xfrm>
            <a:off x="4930632" y="6003733"/>
            <a:ext cx="1262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98093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49A47A-852F-0B20-D5D1-230D2043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5385"/>
            <a:ext cx="9839148" cy="95394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7489DD-8F48-112C-4B78-B6EBB7131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6736">
            <a:off x="-6077030" y="2650731"/>
            <a:ext cx="8669838" cy="37759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7FD182-4F99-CC13-FD02-5A5AD682C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6776430"/>
            <a:ext cx="9144000" cy="246459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20EF7A54-4EF3-3F72-0659-359D1B86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729970"/>
            <a:ext cx="8229600" cy="371475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FAB1F1B9-D1C9-C1F1-9489-FF66AC54A788}"/>
              </a:ext>
            </a:extLst>
          </p:cNvPr>
          <p:cNvSpPr txBox="1">
            <a:spLocks/>
          </p:cNvSpPr>
          <p:nvPr/>
        </p:nvSpPr>
        <p:spPr>
          <a:xfrm>
            <a:off x="2346960" y="863919"/>
            <a:ext cx="5384800" cy="37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lnSpc>
                <a:spcPct val="170000"/>
              </a:lnSpc>
            </a:pPr>
            <a:r>
              <a:rPr lang="fr-FR" sz="1800" dirty="0">
                <a:solidFill>
                  <a:schemeClr val="bg1"/>
                </a:solidFill>
              </a:rPr>
              <a:t>En conclusion, </a:t>
            </a:r>
            <a:r>
              <a:rPr lang="fr-FR" sz="1800" dirty="0" err="1">
                <a:solidFill>
                  <a:schemeClr val="bg1"/>
                </a:solidFill>
              </a:rPr>
              <a:t>FabriKri</a:t>
            </a:r>
            <a:r>
              <a:rPr lang="fr-FR" sz="1800" dirty="0">
                <a:solidFill>
                  <a:schemeClr val="bg1"/>
                </a:solidFill>
              </a:rPr>
              <a:t> offre une solution concrète face aux problèmes économiques actuels, notamment les coûts élevés, l'inflation des prix et le faible pouvoir d'achat. Elle vise à permettre à chacun d'accéder à des objets de qualité sans être entravé par des contraintes financières.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5D50478-C8C7-B65A-C6F7-AF9394E08C66}"/>
              </a:ext>
            </a:extLst>
          </p:cNvPr>
          <p:cNvSpPr txBox="1"/>
          <p:nvPr/>
        </p:nvSpPr>
        <p:spPr>
          <a:xfrm rot="5400000">
            <a:off x="9337683" y="2571750"/>
            <a:ext cx="4056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Merci pour votre attention 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2027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49A47A-852F-0B20-D5D1-230D2043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94" y="4504706"/>
            <a:ext cx="2971648" cy="28811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7489DD-8F48-112C-4B78-B6EBB7131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74783">
            <a:off x="-328990" y="1084679"/>
            <a:ext cx="8669838" cy="37759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20FC4C5-5C8E-6852-30E5-0F4237C90AA2}"/>
              </a:ext>
            </a:extLst>
          </p:cNvPr>
          <p:cNvSpPr txBox="1"/>
          <p:nvPr/>
        </p:nvSpPr>
        <p:spPr>
          <a:xfrm>
            <a:off x="3455043" y="2571750"/>
            <a:ext cx="4056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Merci pour votre attention 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354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824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 la présenation </a:t>
            </a:r>
            <a:endParaRPr dirty="0"/>
          </a:p>
        </p:txBody>
      </p:sp>
      <p:grpSp>
        <p:nvGrpSpPr>
          <p:cNvPr id="65" name="Google Shape;65;p16"/>
          <p:cNvGrpSpPr/>
          <p:nvPr/>
        </p:nvGrpSpPr>
        <p:grpSpPr>
          <a:xfrm>
            <a:off x="6645595" y="500652"/>
            <a:ext cx="1405200" cy="4231373"/>
            <a:chOff x="5828200" y="2505225"/>
            <a:chExt cx="1309500" cy="3943200"/>
          </a:xfrm>
        </p:grpSpPr>
        <p:sp>
          <p:nvSpPr>
            <p:cNvPr id="66" name="Google Shape;66;p16"/>
            <p:cNvSpPr/>
            <p:nvPr/>
          </p:nvSpPr>
          <p:spPr>
            <a:xfrm>
              <a:off x="5828200" y="6222425"/>
              <a:ext cx="1309500" cy="226000"/>
            </a:xfrm>
            <a:custGeom>
              <a:avLst/>
              <a:gdLst/>
              <a:ahLst/>
              <a:cxnLst/>
              <a:rect l="l" t="t" r="r" b="b"/>
              <a:pathLst>
                <a:path w="52380" h="9040" extrusionOk="0">
                  <a:moveTo>
                    <a:pt x="26190" y="0"/>
                  </a:moveTo>
                  <a:lnTo>
                    <a:pt x="23497" y="31"/>
                  </a:lnTo>
                  <a:lnTo>
                    <a:pt x="20896" y="93"/>
                  </a:lnTo>
                  <a:lnTo>
                    <a:pt x="18389" y="217"/>
                  </a:lnTo>
                  <a:lnTo>
                    <a:pt x="16005" y="372"/>
                  </a:lnTo>
                  <a:lnTo>
                    <a:pt x="13714" y="558"/>
                  </a:lnTo>
                  <a:lnTo>
                    <a:pt x="11547" y="774"/>
                  </a:lnTo>
                  <a:lnTo>
                    <a:pt x="9535" y="1022"/>
                  </a:lnTo>
                  <a:lnTo>
                    <a:pt x="7678" y="1332"/>
                  </a:lnTo>
                  <a:lnTo>
                    <a:pt x="5975" y="1641"/>
                  </a:lnTo>
                  <a:lnTo>
                    <a:pt x="4489" y="1982"/>
                  </a:lnTo>
                  <a:lnTo>
                    <a:pt x="3808" y="2167"/>
                  </a:lnTo>
                  <a:lnTo>
                    <a:pt x="3158" y="2353"/>
                  </a:lnTo>
                  <a:lnTo>
                    <a:pt x="2570" y="2570"/>
                  </a:lnTo>
                  <a:lnTo>
                    <a:pt x="2074" y="2756"/>
                  </a:lnTo>
                  <a:lnTo>
                    <a:pt x="1579" y="2972"/>
                  </a:lnTo>
                  <a:lnTo>
                    <a:pt x="1177" y="3189"/>
                  </a:lnTo>
                  <a:lnTo>
                    <a:pt x="836" y="3406"/>
                  </a:lnTo>
                  <a:lnTo>
                    <a:pt x="527" y="3622"/>
                  </a:lnTo>
                  <a:lnTo>
                    <a:pt x="310" y="3839"/>
                  </a:lnTo>
                  <a:lnTo>
                    <a:pt x="124" y="4056"/>
                  </a:lnTo>
                  <a:lnTo>
                    <a:pt x="31" y="4273"/>
                  </a:lnTo>
                  <a:lnTo>
                    <a:pt x="0" y="4520"/>
                  </a:lnTo>
                  <a:lnTo>
                    <a:pt x="31" y="4737"/>
                  </a:lnTo>
                  <a:lnTo>
                    <a:pt x="124" y="4985"/>
                  </a:lnTo>
                  <a:lnTo>
                    <a:pt x="310" y="5201"/>
                  </a:lnTo>
                  <a:lnTo>
                    <a:pt x="527" y="5418"/>
                  </a:lnTo>
                  <a:lnTo>
                    <a:pt x="836" y="5635"/>
                  </a:lnTo>
                  <a:lnTo>
                    <a:pt x="1177" y="5851"/>
                  </a:lnTo>
                  <a:lnTo>
                    <a:pt x="1579" y="6068"/>
                  </a:lnTo>
                  <a:lnTo>
                    <a:pt x="2074" y="6285"/>
                  </a:lnTo>
                  <a:lnTo>
                    <a:pt x="2570" y="6471"/>
                  </a:lnTo>
                  <a:lnTo>
                    <a:pt x="3158" y="6656"/>
                  </a:lnTo>
                  <a:lnTo>
                    <a:pt x="3808" y="6873"/>
                  </a:lnTo>
                  <a:lnTo>
                    <a:pt x="4489" y="7028"/>
                  </a:lnTo>
                  <a:lnTo>
                    <a:pt x="5975" y="7399"/>
                  </a:lnTo>
                  <a:lnTo>
                    <a:pt x="7678" y="7709"/>
                  </a:lnTo>
                  <a:lnTo>
                    <a:pt x="9535" y="7987"/>
                  </a:lnTo>
                  <a:lnTo>
                    <a:pt x="11547" y="8266"/>
                  </a:lnTo>
                  <a:lnTo>
                    <a:pt x="13714" y="8483"/>
                  </a:lnTo>
                  <a:lnTo>
                    <a:pt x="16005" y="8669"/>
                  </a:lnTo>
                  <a:lnTo>
                    <a:pt x="18389" y="8823"/>
                  </a:lnTo>
                  <a:lnTo>
                    <a:pt x="20896" y="8947"/>
                  </a:lnTo>
                  <a:lnTo>
                    <a:pt x="23497" y="9009"/>
                  </a:lnTo>
                  <a:lnTo>
                    <a:pt x="26190" y="9040"/>
                  </a:lnTo>
                  <a:lnTo>
                    <a:pt x="28852" y="9009"/>
                  </a:lnTo>
                  <a:lnTo>
                    <a:pt x="31453" y="8947"/>
                  </a:lnTo>
                  <a:lnTo>
                    <a:pt x="33960" y="8823"/>
                  </a:lnTo>
                  <a:lnTo>
                    <a:pt x="36375" y="8669"/>
                  </a:lnTo>
                  <a:lnTo>
                    <a:pt x="38666" y="8483"/>
                  </a:lnTo>
                  <a:lnTo>
                    <a:pt x="40833" y="8266"/>
                  </a:lnTo>
                  <a:lnTo>
                    <a:pt x="42845" y="7987"/>
                  </a:lnTo>
                  <a:lnTo>
                    <a:pt x="44703" y="7709"/>
                  </a:lnTo>
                  <a:lnTo>
                    <a:pt x="46405" y="7399"/>
                  </a:lnTo>
                  <a:lnTo>
                    <a:pt x="47891" y="7028"/>
                  </a:lnTo>
                  <a:lnTo>
                    <a:pt x="48572" y="6873"/>
                  </a:lnTo>
                  <a:lnTo>
                    <a:pt x="49222" y="6656"/>
                  </a:lnTo>
                  <a:lnTo>
                    <a:pt x="49780" y="6471"/>
                  </a:lnTo>
                  <a:lnTo>
                    <a:pt x="50306" y="6285"/>
                  </a:lnTo>
                  <a:lnTo>
                    <a:pt x="50770" y="6068"/>
                  </a:lnTo>
                  <a:lnTo>
                    <a:pt x="51204" y="5851"/>
                  </a:lnTo>
                  <a:lnTo>
                    <a:pt x="51544" y="5635"/>
                  </a:lnTo>
                  <a:lnTo>
                    <a:pt x="51854" y="5418"/>
                  </a:lnTo>
                  <a:lnTo>
                    <a:pt x="52070" y="5201"/>
                  </a:lnTo>
                  <a:lnTo>
                    <a:pt x="52225" y="4985"/>
                  </a:lnTo>
                  <a:lnTo>
                    <a:pt x="52349" y="4737"/>
                  </a:lnTo>
                  <a:lnTo>
                    <a:pt x="52380" y="4520"/>
                  </a:lnTo>
                  <a:lnTo>
                    <a:pt x="52349" y="4273"/>
                  </a:lnTo>
                  <a:lnTo>
                    <a:pt x="52225" y="4056"/>
                  </a:lnTo>
                  <a:lnTo>
                    <a:pt x="52070" y="3839"/>
                  </a:lnTo>
                  <a:lnTo>
                    <a:pt x="51854" y="3622"/>
                  </a:lnTo>
                  <a:lnTo>
                    <a:pt x="51544" y="3406"/>
                  </a:lnTo>
                  <a:lnTo>
                    <a:pt x="51204" y="3189"/>
                  </a:lnTo>
                  <a:lnTo>
                    <a:pt x="50770" y="2972"/>
                  </a:lnTo>
                  <a:lnTo>
                    <a:pt x="50306" y="2756"/>
                  </a:lnTo>
                  <a:lnTo>
                    <a:pt x="49780" y="2570"/>
                  </a:lnTo>
                  <a:lnTo>
                    <a:pt x="49222" y="2353"/>
                  </a:lnTo>
                  <a:lnTo>
                    <a:pt x="48572" y="2167"/>
                  </a:lnTo>
                  <a:lnTo>
                    <a:pt x="47891" y="1982"/>
                  </a:lnTo>
                  <a:lnTo>
                    <a:pt x="46405" y="1641"/>
                  </a:lnTo>
                  <a:lnTo>
                    <a:pt x="44703" y="1332"/>
                  </a:lnTo>
                  <a:lnTo>
                    <a:pt x="42845" y="1022"/>
                  </a:lnTo>
                  <a:lnTo>
                    <a:pt x="40833" y="774"/>
                  </a:lnTo>
                  <a:lnTo>
                    <a:pt x="38666" y="558"/>
                  </a:lnTo>
                  <a:lnTo>
                    <a:pt x="36375" y="372"/>
                  </a:lnTo>
                  <a:lnTo>
                    <a:pt x="33960" y="217"/>
                  </a:lnTo>
                  <a:lnTo>
                    <a:pt x="31453" y="93"/>
                  </a:lnTo>
                  <a:lnTo>
                    <a:pt x="28852" y="31"/>
                  </a:lnTo>
                  <a:lnTo>
                    <a:pt x="2619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5828200" y="6222425"/>
              <a:ext cx="1309500" cy="226000"/>
            </a:xfrm>
            <a:custGeom>
              <a:avLst/>
              <a:gdLst/>
              <a:ahLst/>
              <a:cxnLst/>
              <a:rect l="l" t="t" r="r" b="b"/>
              <a:pathLst>
                <a:path w="52380" h="9040" fill="none" extrusionOk="0">
                  <a:moveTo>
                    <a:pt x="26190" y="0"/>
                  </a:moveTo>
                  <a:lnTo>
                    <a:pt x="26190" y="0"/>
                  </a:lnTo>
                  <a:lnTo>
                    <a:pt x="23497" y="31"/>
                  </a:lnTo>
                  <a:lnTo>
                    <a:pt x="20896" y="93"/>
                  </a:lnTo>
                  <a:lnTo>
                    <a:pt x="18389" y="217"/>
                  </a:lnTo>
                  <a:lnTo>
                    <a:pt x="16005" y="372"/>
                  </a:lnTo>
                  <a:lnTo>
                    <a:pt x="13714" y="558"/>
                  </a:lnTo>
                  <a:lnTo>
                    <a:pt x="11547" y="774"/>
                  </a:lnTo>
                  <a:lnTo>
                    <a:pt x="9535" y="1022"/>
                  </a:lnTo>
                  <a:lnTo>
                    <a:pt x="7678" y="1332"/>
                  </a:lnTo>
                  <a:lnTo>
                    <a:pt x="5975" y="1641"/>
                  </a:lnTo>
                  <a:lnTo>
                    <a:pt x="4489" y="1982"/>
                  </a:lnTo>
                  <a:lnTo>
                    <a:pt x="3808" y="2167"/>
                  </a:lnTo>
                  <a:lnTo>
                    <a:pt x="3158" y="2353"/>
                  </a:lnTo>
                  <a:lnTo>
                    <a:pt x="2570" y="2570"/>
                  </a:lnTo>
                  <a:lnTo>
                    <a:pt x="2074" y="2756"/>
                  </a:lnTo>
                  <a:lnTo>
                    <a:pt x="1579" y="2972"/>
                  </a:lnTo>
                  <a:lnTo>
                    <a:pt x="1177" y="3189"/>
                  </a:lnTo>
                  <a:lnTo>
                    <a:pt x="836" y="3406"/>
                  </a:lnTo>
                  <a:lnTo>
                    <a:pt x="527" y="3622"/>
                  </a:lnTo>
                  <a:lnTo>
                    <a:pt x="310" y="3839"/>
                  </a:lnTo>
                  <a:lnTo>
                    <a:pt x="124" y="4056"/>
                  </a:lnTo>
                  <a:lnTo>
                    <a:pt x="31" y="4273"/>
                  </a:lnTo>
                  <a:lnTo>
                    <a:pt x="0" y="4520"/>
                  </a:lnTo>
                  <a:lnTo>
                    <a:pt x="0" y="4520"/>
                  </a:lnTo>
                  <a:lnTo>
                    <a:pt x="31" y="4737"/>
                  </a:lnTo>
                  <a:lnTo>
                    <a:pt x="124" y="4985"/>
                  </a:lnTo>
                  <a:lnTo>
                    <a:pt x="310" y="5201"/>
                  </a:lnTo>
                  <a:lnTo>
                    <a:pt x="527" y="5418"/>
                  </a:lnTo>
                  <a:lnTo>
                    <a:pt x="836" y="5635"/>
                  </a:lnTo>
                  <a:lnTo>
                    <a:pt x="1177" y="5851"/>
                  </a:lnTo>
                  <a:lnTo>
                    <a:pt x="1579" y="6068"/>
                  </a:lnTo>
                  <a:lnTo>
                    <a:pt x="2074" y="6285"/>
                  </a:lnTo>
                  <a:lnTo>
                    <a:pt x="2570" y="6471"/>
                  </a:lnTo>
                  <a:lnTo>
                    <a:pt x="3158" y="6656"/>
                  </a:lnTo>
                  <a:lnTo>
                    <a:pt x="3808" y="6873"/>
                  </a:lnTo>
                  <a:lnTo>
                    <a:pt x="4489" y="7028"/>
                  </a:lnTo>
                  <a:lnTo>
                    <a:pt x="5975" y="7399"/>
                  </a:lnTo>
                  <a:lnTo>
                    <a:pt x="7678" y="7709"/>
                  </a:lnTo>
                  <a:lnTo>
                    <a:pt x="9535" y="7987"/>
                  </a:lnTo>
                  <a:lnTo>
                    <a:pt x="11547" y="8266"/>
                  </a:lnTo>
                  <a:lnTo>
                    <a:pt x="13714" y="8483"/>
                  </a:lnTo>
                  <a:lnTo>
                    <a:pt x="16005" y="8669"/>
                  </a:lnTo>
                  <a:lnTo>
                    <a:pt x="18389" y="8823"/>
                  </a:lnTo>
                  <a:lnTo>
                    <a:pt x="20896" y="8947"/>
                  </a:lnTo>
                  <a:lnTo>
                    <a:pt x="23497" y="9009"/>
                  </a:lnTo>
                  <a:lnTo>
                    <a:pt x="26190" y="9040"/>
                  </a:lnTo>
                  <a:lnTo>
                    <a:pt x="26190" y="9040"/>
                  </a:lnTo>
                  <a:lnTo>
                    <a:pt x="28852" y="9009"/>
                  </a:lnTo>
                  <a:lnTo>
                    <a:pt x="31453" y="8947"/>
                  </a:lnTo>
                  <a:lnTo>
                    <a:pt x="33960" y="8823"/>
                  </a:lnTo>
                  <a:lnTo>
                    <a:pt x="36375" y="8669"/>
                  </a:lnTo>
                  <a:lnTo>
                    <a:pt x="38666" y="8483"/>
                  </a:lnTo>
                  <a:lnTo>
                    <a:pt x="40833" y="8266"/>
                  </a:lnTo>
                  <a:lnTo>
                    <a:pt x="42845" y="7987"/>
                  </a:lnTo>
                  <a:lnTo>
                    <a:pt x="44703" y="7709"/>
                  </a:lnTo>
                  <a:lnTo>
                    <a:pt x="46405" y="7399"/>
                  </a:lnTo>
                  <a:lnTo>
                    <a:pt x="47891" y="7028"/>
                  </a:lnTo>
                  <a:lnTo>
                    <a:pt x="48572" y="6873"/>
                  </a:lnTo>
                  <a:lnTo>
                    <a:pt x="49222" y="6656"/>
                  </a:lnTo>
                  <a:lnTo>
                    <a:pt x="49780" y="6471"/>
                  </a:lnTo>
                  <a:lnTo>
                    <a:pt x="50306" y="6285"/>
                  </a:lnTo>
                  <a:lnTo>
                    <a:pt x="50770" y="6068"/>
                  </a:lnTo>
                  <a:lnTo>
                    <a:pt x="51204" y="5851"/>
                  </a:lnTo>
                  <a:lnTo>
                    <a:pt x="51544" y="5635"/>
                  </a:lnTo>
                  <a:lnTo>
                    <a:pt x="51854" y="5418"/>
                  </a:lnTo>
                  <a:lnTo>
                    <a:pt x="52070" y="5201"/>
                  </a:lnTo>
                  <a:lnTo>
                    <a:pt x="52225" y="4985"/>
                  </a:lnTo>
                  <a:lnTo>
                    <a:pt x="52349" y="4737"/>
                  </a:lnTo>
                  <a:lnTo>
                    <a:pt x="52380" y="4520"/>
                  </a:lnTo>
                  <a:lnTo>
                    <a:pt x="52380" y="4520"/>
                  </a:lnTo>
                  <a:lnTo>
                    <a:pt x="52349" y="4273"/>
                  </a:lnTo>
                  <a:lnTo>
                    <a:pt x="52225" y="4056"/>
                  </a:lnTo>
                  <a:lnTo>
                    <a:pt x="52070" y="3839"/>
                  </a:lnTo>
                  <a:lnTo>
                    <a:pt x="51854" y="3622"/>
                  </a:lnTo>
                  <a:lnTo>
                    <a:pt x="51544" y="3406"/>
                  </a:lnTo>
                  <a:lnTo>
                    <a:pt x="51204" y="3189"/>
                  </a:lnTo>
                  <a:lnTo>
                    <a:pt x="50770" y="2972"/>
                  </a:lnTo>
                  <a:lnTo>
                    <a:pt x="50306" y="2756"/>
                  </a:lnTo>
                  <a:lnTo>
                    <a:pt x="49780" y="2570"/>
                  </a:lnTo>
                  <a:lnTo>
                    <a:pt x="49222" y="2353"/>
                  </a:lnTo>
                  <a:lnTo>
                    <a:pt x="48572" y="2167"/>
                  </a:lnTo>
                  <a:lnTo>
                    <a:pt x="47891" y="1982"/>
                  </a:lnTo>
                  <a:lnTo>
                    <a:pt x="46405" y="1641"/>
                  </a:lnTo>
                  <a:lnTo>
                    <a:pt x="44703" y="1332"/>
                  </a:lnTo>
                  <a:lnTo>
                    <a:pt x="42845" y="1022"/>
                  </a:lnTo>
                  <a:lnTo>
                    <a:pt x="40833" y="774"/>
                  </a:lnTo>
                  <a:lnTo>
                    <a:pt x="38666" y="558"/>
                  </a:lnTo>
                  <a:lnTo>
                    <a:pt x="36375" y="372"/>
                  </a:lnTo>
                  <a:lnTo>
                    <a:pt x="33960" y="217"/>
                  </a:lnTo>
                  <a:lnTo>
                    <a:pt x="31453" y="93"/>
                  </a:lnTo>
                  <a:lnTo>
                    <a:pt x="28852" y="31"/>
                  </a:lnTo>
                  <a:lnTo>
                    <a:pt x="261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6766975" y="6042100"/>
              <a:ext cx="294125" cy="291025"/>
            </a:xfrm>
            <a:custGeom>
              <a:avLst/>
              <a:gdLst/>
              <a:ahLst/>
              <a:cxnLst/>
              <a:rect l="l" t="t" r="r" b="b"/>
              <a:pathLst>
                <a:path w="11765" h="11641" extrusionOk="0">
                  <a:moveTo>
                    <a:pt x="743" y="0"/>
                  </a:moveTo>
                  <a:lnTo>
                    <a:pt x="0" y="4242"/>
                  </a:lnTo>
                  <a:lnTo>
                    <a:pt x="155" y="4737"/>
                  </a:lnTo>
                  <a:lnTo>
                    <a:pt x="372" y="5294"/>
                  </a:lnTo>
                  <a:lnTo>
                    <a:pt x="712" y="6006"/>
                  </a:lnTo>
                  <a:lnTo>
                    <a:pt x="1146" y="6842"/>
                  </a:lnTo>
                  <a:lnTo>
                    <a:pt x="1425" y="7275"/>
                  </a:lnTo>
                  <a:lnTo>
                    <a:pt x="1734" y="7740"/>
                  </a:lnTo>
                  <a:lnTo>
                    <a:pt x="2075" y="8204"/>
                  </a:lnTo>
                  <a:lnTo>
                    <a:pt x="2477" y="8668"/>
                  </a:lnTo>
                  <a:lnTo>
                    <a:pt x="2879" y="9164"/>
                  </a:lnTo>
                  <a:lnTo>
                    <a:pt x="3375" y="9628"/>
                  </a:lnTo>
                  <a:lnTo>
                    <a:pt x="3870" y="10062"/>
                  </a:lnTo>
                  <a:lnTo>
                    <a:pt x="4458" y="10464"/>
                  </a:lnTo>
                  <a:lnTo>
                    <a:pt x="5077" y="10805"/>
                  </a:lnTo>
                  <a:lnTo>
                    <a:pt x="5697" y="11083"/>
                  </a:lnTo>
                  <a:lnTo>
                    <a:pt x="6378" y="11300"/>
                  </a:lnTo>
                  <a:lnTo>
                    <a:pt x="7028" y="11486"/>
                  </a:lnTo>
                  <a:lnTo>
                    <a:pt x="7678" y="11578"/>
                  </a:lnTo>
                  <a:lnTo>
                    <a:pt x="8328" y="11640"/>
                  </a:lnTo>
                  <a:lnTo>
                    <a:pt x="8978" y="11640"/>
                  </a:lnTo>
                  <a:lnTo>
                    <a:pt x="9566" y="11547"/>
                  </a:lnTo>
                  <a:lnTo>
                    <a:pt x="9845" y="11486"/>
                  </a:lnTo>
                  <a:lnTo>
                    <a:pt x="10093" y="11424"/>
                  </a:lnTo>
                  <a:lnTo>
                    <a:pt x="10340" y="11300"/>
                  </a:lnTo>
                  <a:lnTo>
                    <a:pt x="10588" y="11207"/>
                  </a:lnTo>
                  <a:lnTo>
                    <a:pt x="10805" y="11052"/>
                  </a:lnTo>
                  <a:lnTo>
                    <a:pt x="10990" y="10928"/>
                  </a:lnTo>
                  <a:lnTo>
                    <a:pt x="11176" y="10743"/>
                  </a:lnTo>
                  <a:lnTo>
                    <a:pt x="11331" y="10557"/>
                  </a:lnTo>
                  <a:lnTo>
                    <a:pt x="11455" y="10340"/>
                  </a:lnTo>
                  <a:lnTo>
                    <a:pt x="11578" y="10123"/>
                  </a:lnTo>
                  <a:lnTo>
                    <a:pt x="11671" y="9876"/>
                  </a:lnTo>
                  <a:lnTo>
                    <a:pt x="11733" y="9628"/>
                  </a:lnTo>
                  <a:lnTo>
                    <a:pt x="11764" y="9350"/>
                  </a:lnTo>
                  <a:lnTo>
                    <a:pt x="11733" y="9071"/>
                  </a:lnTo>
                  <a:lnTo>
                    <a:pt x="11702" y="8761"/>
                  </a:lnTo>
                  <a:lnTo>
                    <a:pt x="11609" y="8452"/>
                  </a:lnTo>
                  <a:lnTo>
                    <a:pt x="11486" y="8142"/>
                  </a:lnTo>
                  <a:lnTo>
                    <a:pt x="11331" y="7833"/>
                  </a:lnTo>
                  <a:lnTo>
                    <a:pt x="11145" y="7523"/>
                  </a:lnTo>
                  <a:lnTo>
                    <a:pt x="10959" y="7213"/>
                  </a:lnTo>
                  <a:lnTo>
                    <a:pt x="10495" y="6563"/>
                  </a:lnTo>
                  <a:lnTo>
                    <a:pt x="9938" y="5944"/>
                  </a:lnTo>
                  <a:lnTo>
                    <a:pt x="9381" y="5325"/>
                  </a:lnTo>
                  <a:lnTo>
                    <a:pt x="8761" y="4737"/>
                  </a:lnTo>
                  <a:lnTo>
                    <a:pt x="8142" y="4180"/>
                  </a:lnTo>
                  <a:lnTo>
                    <a:pt x="7523" y="3684"/>
                  </a:lnTo>
                  <a:lnTo>
                    <a:pt x="6471" y="2818"/>
                  </a:lnTo>
                  <a:lnTo>
                    <a:pt x="5697" y="2260"/>
                  </a:lnTo>
                  <a:lnTo>
                    <a:pt x="5387" y="2044"/>
                  </a:lnTo>
                  <a:lnTo>
                    <a:pt x="5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6149375" y="6069950"/>
              <a:ext cx="293350" cy="291025"/>
            </a:xfrm>
            <a:custGeom>
              <a:avLst/>
              <a:gdLst/>
              <a:ahLst/>
              <a:cxnLst/>
              <a:rect l="l" t="t" r="r" b="b"/>
              <a:pathLst>
                <a:path w="11734" h="11641" extrusionOk="0">
                  <a:moveTo>
                    <a:pt x="10990" y="1"/>
                  </a:moveTo>
                  <a:lnTo>
                    <a:pt x="6904" y="310"/>
                  </a:lnTo>
                  <a:lnTo>
                    <a:pt x="6347" y="2044"/>
                  </a:lnTo>
                  <a:lnTo>
                    <a:pt x="6037" y="2261"/>
                  </a:lnTo>
                  <a:lnTo>
                    <a:pt x="5294" y="2818"/>
                  </a:lnTo>
                  <a:lnTo>
                    <a:pt x="4211" y="3685"/>
                  </a:lnTo>
                  <a:lnTo>
                    <a:pt x="3592" y="4180"/>
                  </a:lnTo>
                  <a:lnTo>
                    <a:pt x="3003" y="4737"/>
                  </a:lnTo>
                  <a:lnTo>
                    <a:pt x="2384" y="5326"/>
                  </a:lnTo>
                  <a:lnTo>
                    <a:pt x="1796" y="5945"/>
                  </a:lnTo>
                  <a:lnTo>
                    <a:pt x="1270" y="6564"/>
                  </a:lnTo>
                  <a:lnTo>
                    <a:pt x="805" y="7214"/>
                  </a:lnTo>
                  <a:lnTo>
                    <a:pt x="589" y="7524"/>
                  </a:lnTo>
                  <a:lnTo>
                    <a:pt x="403" y="7833"/>
                  </a:lnTo>
                  <a:lnTo>
                    <a:pt x="248" y="8143"/>
                  </a:lnTo>
                  <a:lnTo>
                    <a:pt x="155" y="8452"/>
                  </a:lnTo>
                  <a:lnTo>
                    <a:pt x="62" y="8762"/>
                  </a:lnTo>
                  <a:lnTo>
                    <a:pt x="1" y="9040"/>
                  </a:lnTo>
                  <a:lnTo>
                    <a:pt x="1" y="9350"/>
                  </a:lnTo>
                  <a:lnTo>
                    <a:pt x="1" y="9629"/>
                  </a:lnTo>
                  <a:lnTo>
                    <a:pt x="62" y="9876"/>
                  </a:lnTo>
                  <a:lnTo>
                    <a:pt x="155" y="10124"/>
                  </a:lnTo>
                  <a:lnTo>
                    <a:pt x="279" y="10341"/>
                  </a:lnTo>
                  <a:lnTo>
                    <a:pt x="403" y="10557"/>
                  </a:lnTo>
                  <a:lnTo>
                    <a:pt x="558" y="10743"/>
                  </a:lnTo>
                  <a:lnTo>
                    <a:pt x="744" y="10898"/>
                  </a:lnTo>
                  <a:lnTo>
                    <a:pt x="960" y="11053"/>
                  </a:lnTo>
                  <a:lnTo>
                    <a:pt x="1177" y="11207"/>
                  </a:lnTo>
                  <a:lnTo>
                    <a:pt x="1394" y="11300"/>
                  </a:lnTo>
                  <a:lnTo>
                    <a:pt x="1641" y="11393"/>
                  </a:lnTo>
                  <a:lnTo>
                    <a:pt x="1920" y="11486"/>
                  </a:lnTo>
                  <a:lnTo>
                    <a:pt x="2199" y="11548"/>
                  </a:lnTo>
                  <a:lnTo>
                    <a:pt x="2787" y="11641"/>
                  </a:lnTo>
                  <a:lnTo>
                    <a:pt x="3406" y="11641"/>
                  </a:lnTo>
                  <a:lnTo>
                    <a:pt x="4056" y="11579"/>
                  </a:lnTo>
                  <a:lnTo>
                    <a:pt x="4706" y="11486"/>
                  </a:lnTo>
                  <a:lnTo>
                    <a:pt x="5387" y="11300"/>
                  </a:lnTo>
                  <a:lnTo>
                    <a:pt x="6037" y="11084"/>
                  </a:lnTo>
                  <a:lnTo>
                    <a:pt x="6687" y="10774"/>
                  </a:lnTo>
                  <a:lnTo>
                    <a:pt x="7276" y="10433"/>
                  </a:lnTo>
                  <a:lnTo>
                    <a:pt x="7864" y="10062"/>
                  </a:lnTo>
                  <a:lnTo>
                    <a:pt x="8390" y="9629"/>
                  </a:lnTo>
                  <a:lnTo>
                    <a:pt x="8854" y="9164"/>
                  </a:lnTo>
                  <a:lnTo>
                    <a:pt x="9288" y="8669"/>
                  </a:lnTo>
                  <a:lnTo>
                    <a:pt x="9659" y="8205"/>
                  </a:lnTo>
                  <a:lnTo>
                    <a:pt x="10000" y="7740"/>
                  </a:lnTo>
                  <a:lnTo>
                    <a:pt x="10309" y="7276"/>
                  </a:lnTo>
                  <a:lnTo>
                    <a:pt x="10588" y="6811"/>
                  </a:lnTo>
                  <a:lnTo>
                    <a:pt x="11052" y="6007"/>
                  </a:lnTo>
                  <a:lnTo>
                    <a:pt x="11362" y="5295"/>
                  </a:lnTo>
                  <a:lnTo>
                    <a:pt x="11579" y="4737"/>
                  </a:lnTo>
                  <a:lnTo>
                    <a:pt x="11733" y="4242"/>
                  </a:lnTo>
                  <a:lnTo>
                    <a:pt x="10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5881600" y="3074850"/>
              <a:ext cx="247675" cy="732925"/>
            </a:xfrm>
            <a:custGeom>
              <a:avLst/>
              <a:gdLst/>
              <a:ahLst/>
              <a:cxnLst/>
              <a:rect l="l" t="t" r="r" b="b"/>
              <a:pathLst>
                <a:path w="9907" h="29317" extrusionOk="0">
                  <a:moveTo>
                    <a:pt x="8730" y="0"/>
                  </a:moveTo>
                  <a:lnTo>
                    <a:pt x="8575" y="31"/>
                  </a:lnTo>
                  <a:lnTo>
                    <a:pt x="8421" y="93"/>
                  </a:lnTo>
                  <a:lnTo>
                    <a:pt x="8111" y="279"/>
                  </a:lnTo>
                  <a:lnTo>
                    <a:pt x="7802" y="557"/>
                  </a:lnTo>
                  <a:lnTo>
                    <a:pt x="7492" y="867"/>
                  </a:lnTo>
                  <a:lnTo>
                    <a:pt x="7151" y="1207"/>
                  </a:lnTo>
                  <a:lnTo>
                    <a:pt x="6873" y="1579"/>
                  </a:lnTo>
                  <a:lnTo>
                    <a:pt x="6652" y="1869"/>
                  </a:lnTo>
                  <a:lnTo>
                    <a:pt x="6594" y="1734"/>
                  </a:lnTo>
                  <a:lnTo>
                    <a:pt x="6470" y="1517"/>
                  </a:lnTo>
                  <a:lnTo>
                    <a:pt x="6285" y="1331"/>
                  </a:lnTo>
                  <a:lnTo>
                    <a:pt x="6099" y="1146"/>
                  </a:lnTo>
                  <a:lnTo>
                    <a:pt x="5851" y="960"/>
                  </a:lnTo>
                  <a:lnTo>
                    <a:pt x="5604" y="836"/>
                  </a:lnTo>
                  <a:lnTo>
                    <a:pt x="5325" y="712"/>
                  </a:lnTo>
                  <a:lnTo>
                    <a:pt x="5015" y="619"/>
                  </a:lnTo>
                  <a:lnTo>
                    <a:pt x="4737" y="588"/>
                  </a:lnTo>
                  <a:lnTo>
                    <a:pt x="4396" y="619"/>
                  </a:lnTo>
                  <a:lnTo>
                    <a:pt x="4087" y="650"/>
                  </a:lnTo>
                  <a:lnTo>
                    <a:pt x="3777" y="774"/>
                  </a:lnTo>
                  <a:lnTo>
                    <a:pt x="3468" y="960"/>
                  </a:lnTo>
                  <a:lnTo>
                    <a:pt x="3189" y="1176"/>
                  </a:lnTo>
                  <a:lnTo>
                    <a:pt x="2910" y="1486"/>
                  </a:lnTo>
                  <a:lnTo>
                    <a:pt x="2570" y="1950"/>
                  </a:lnTo>
                  <a:lnTo>
                    <a:pt x="2229" y="2477"/>
                  </a:lnTo>
                  <a:lnTo>
                    <a:pt x="1827" y="3189"/>
                  </a:lnTo>
                  <a:lnTo>
                    <a:pt x="1486" y="3932"/>
                  </a:lnTo>
                  <a:lnTo>
                    <a:pt x="1177" y="4675"/>
                  </a:lnTo>
                  <a:lnTo>
                    <a:pt x="898" y="5449"/>
                  </a:lnTo>
                  <a:lnTo>
                    <a:pt x="712" y="6253"/>
                  </a:lnTo>
                  <a:lnTo>
                    <a:pt x="527" y="7058"/>
                  </a:lnTo>
                  <a:lnTo>
                    <a:pt x="403" y="7863"/>
                  </a:lnTo>
                  <a:lnTo>
                    <a:pt x="310" y="8699"/>
                  </a:lnTo>
                  <a:lnTo>
                    <a:pt x="155" y="11300"/>
                  </a:lnTo>
                  <a:lnTo>
                    <a:pt x="93" y="12847"/>
                  </a:lnTo>
                  <a:lnTo>
                    <a:pt x="31" y="14488"/>
                  </a:lnTo>
                  <a:lnTo>
                    <a:pt x="0" y="16191"/>
                  </a:lnTo>
                  <a:lnTo>
                    <a:pt x="0" y="17924"/>
                  </a:lnTo>
                  <a:lnTo>
                    <a:pt x="62" y="19658"/>
                  </a:lnTo>
                  <a:lnTo>
                    <a:pt x="155" y="21361"/>
                  </a:lnTo>
                  <a:lnTo>
                    <a:pt x="341" y="23001"/>
                  </a:lnTo>
                  <a:lnTo>
                    <a:pt x="434" y="23775"/>
                  </a:lnTo>
                  <a:lnTo>
                    <a:pt x="558" y="24487"/>
                  </a:lnTo>
                  <a:lnTo>
                    <a:pt x="712" y="25199"/>
                  </a:lnTo>
                  <a:lnTo>
                    <a:pt x="867" y="25880"/>
                  </a:lnTo>
                  <a:lnTo>
                    <a:pt x="1053" y="26500"/>
                  </a:lnTo>
                  <a:lnTo>
                    <a:pt x="1270" y="27057"/>
                  </a:lnTo>
                  <a:lnTo>
                    <a:pt x="1486" y="27583"/>
                  </a:lnTo>
                  <a:lnTo>
                    <a:pt x="1734" y="28047"/>
                  </a:lnTo>
                  <a:lnTo>
                    <a:pt x="2013" y="28419"/>
                  </a:lnTo>
                  <a:lnTo>
                    <a:pt x="2322" y="28759"/>
                  </a:lnTo>
                  <a:lnTo>
                    <a:pt x="2477" y="28883"/>
                  </a:lnTo>
                  <a:lnTo>
                    <a:pt x="2632" y="29007"/>
                  </a:lnTo>
                  <a:lnTo>
                    <a:pt x="2817" y="29100"/>
                  </a:lnTo>
                  <a:lnTo>
                    <a:pt x="3003" y="29193"/>
                  </a:lnTo>
                  <a:lnTo>
                    <a:pt x="3189" y="29255"/>
                  </a:lnTo>
                  <a:lnTo>
                    <a:pt x="3375" y="29286"/>
                  </a:lnTo>
                  <a:lnTo>
                    <a:pt x="3591" y="29317"/>
                  </a:lnTo>
                  <a:lnTo>
                    <a:pt x="3808" y="29317"/>
                  </a:lnTo>
                  <a:lnTo>
                    <a:pt x="4303" y="29255"/>
                  </a:lnTo>
                  <a:lnTo>
                    <a:pt x="4799" y="29162"/>
                  </a:lnTo>
                  <a:lnTo>
                    <a:pt x="5263" y="29069"/>
                  </a:lnTo>
                  <a:lnTo>
                    <a:pt x="5696" y="28914"/>
                  </a:lnTo>
                  <a:lnTo>
                    <a:pt x="6099" y="28759"/>
                  </a:lnTo>
                  <a:lnTo>
                    <a:pt x="6501" y="28605"/>
                  </a:lnTo>
                  <a:lnTo>
                    <a:pt x="6842" y="28388"/>
                  </a:lnTo>
                  <a:lnTo>
                    <a:pt x="7182" y="28171"/>
                  </a:lnTo>
                  <a:lnTo>
                    <a:pt x="7461" y="27955"/>
                  </a:lnTo>
                  <a:lnTo>
                    <a:pt x="7740" y="27707"/>
                  </a:lnTo>
                  <a:lnTo>
                    <a:pt x="8018" y="27459"/>
                  </a:lnTo>
                  <a:lnTo>
                    <a:pt x="8235" y="27181"/>
                  </a:lnTo>
                  <a:lnTo>
                    <a:pt x="8452" y="26902"/>
                  </a:lnTo>
                  <a:lnTo>
                    <a:pt x="8668" y="26623"/>
                  </a:lnTo>
                  <a:lnTo>
                    <a:pt x="9009" y="26066"/>
                  </a:lnTo>
                  <a:lnTo>
                    <a:pt x="9288" y="25509"/>
                  </a:lnTo>
                  <a:lnTo>
                    <a:pt x="9473" y="24983"/>
                  </a:lnTo>
                  <a:lnTo>
                    <a:pt x="9628" y="24487"/>
                  </a:lnTo>
                  <a:lnTo>
                    <a:pt x="9752" y="24054"/>
                  </a:lnTo>
                  <a:lnTo>
                    <a:pt x="9876" y="23373"/>
                  </a:lnTo>
                  <a:lnTo>
                    <a:pt x="9907" y="23125"/>
                  </a:lnTo>
                  <a:lnTo>
                    <a:pt x="6532" y="18884"/>
                  </a:lnTo>
                  <a:lnTo>
                    <a:pt x="4953" y="22258"/>
                  </a:lnTo>
                  <a:lnTo>
                    <a:pt x="4737" y="20494"/>
                  </a:lnTo>
                  <a:lnTo>
                    <a:pt x="4551" y="18636"/>
                  </a:lnTo>
                  <a:lnTo>
                    <a:pt x="4365" y="16438"/>
                  </a:lnTo>
                  <a:lnTo>
                    <a:pt x="4303" y="15293"/>
                  </a:lnTo>
                  <a:lnTo>
                    <a:pt x="4272" y="14148"/>
                  </a:lnTo>
                  <a:lnTo>
                    <a:pt x="4272" y="13033"/>
                  </a:lnTo>
                  <a:lnTo>
                    <a:pt x="4303" y="11981"/>
                  </a:lnTo>
                  <a:lnTo>
                    <a:pt x="4365" y="11021"/>
                  </a:lnTo>
                  <a:lnTo>
                    <a:pt x="4427" y="10588"/>
                  </a:lnTo>
                  <a:lnTo>
                    <a:pt x="4520" y="10185"/>
                  </a:lnTo>
                  <a:lnTo>
                    <a:pt x="4582" y="9814"/>
                  </a:lnTo>
                  <a:lnTo>
                    <a:pt x="4706" y="9473"/>
                  </a:lnTo>
                  <a:lnTo>
                    <a:pt x="4830" y="9194"/>
                  </a:lnTo>
                  <a:lnTo>
                    <a:pt x="4953" y="8978"/>
                  </a:lnTo>
                  <a:lnTo>
                    <a:pt x="5263" y="8575"/>
                  </a:lnTo>
                  <a:lnTo>
                    <a:pt x="5573" y="8235"/>
                  </a:lnTo>
                  <a:lnTo>
                    <a:pt x="5882" y="7925"/>
                  </a:lnTo>
                  <a:lnTo>
                    <a:pt x="6192" y="7616"/>
                  </a:lnTo>
                  <a:lnTo>
                    <a:pt x="6811" y="7151"/>
                  </a:lnTo>
                  <a:lnTo>
                    <a:pt x="7368" y="6718"/>
                  </a:lnTo>
                  <a:lnTo>
                    <a:pt x="7863" y="6315"/>
                  </a:lnTo>
                  <a:lnTo>
                    <a:pt x="8080" y="6099"/>
                  </a:lnTo>
                  <a:lnTo>
                    <a:pt x="8235" y="5882"/>
                  </a:lnTo>
                  <a:lnTo>
                    <a:pt x="8390" y="5665"/>
                  </a:lnTo>
                  <a:lnTo>
                    <a:pt x="8483" y="5418"/>
                  </a:lnTo>
                  <a:lnTo>
                    <a:pt x="8514" y="5139"/>
                  </a:lnTo>
                  <a:lnTo>
                    <a:pt x="8514" y="4860"/>
                  </a:lnTo>
                  <a:lnTo>
                    <a:pt x="8483" y="4582"/>
                  </a:lnTo>
                  <a:lnTo>
                    <a:pt x="8390" y="4396"/>
                  </a:lnTo>
                  <a:lnTo>
                    <a:pt x="8328" y="4334"/>
                  </a:lnTo>
                  <a:lnTo>
                    <a:pt x="8235" y="4272"/>
                  </a:lnTo>
                  <a:lnTo>
                    <a:pt x="8080" y="4241"/>
                  </a:lnTo>
                  <a:lnTo>
                    <a:pt x="7894" y="4241"/>
                  </a:lnTo>
                  <a:lnTo>
                    <a:pt x="7709" y="4303"/>
                  </a:lnTo>
                  <a:lnTo>
                    <a:pt x="7492" y="4396"/>
                  </a:lnTo>
                  <a:lnTo>
                    <a:pt x="7275" y="4520"/>
                  </a:lnTo>
                  <a:lnTo>
                    <a:pt x="6842" y="4798"/>
                  </a:lnTo>
                  <a:lnTo>
                    <a:pt x="6501" y="5108"/>
                  </a:lnTo>
                  <a:lnTo>
                    <a:pt x="6130" y="5449"/>
                  </a:lnTo>
                  <a:lnTo>
                    <a:pt x="6130" y="5449"/>
                  </a:lnTo>
                  <a:lnTo>
                    <a:pt x="6811" y="4737"/>
                  </a:lnTo>
                  <a:lnTo>
                    <a:pt x="7461" y="3994"/>
                  </a:lnTo>
                  <a:lnTo>
                    <a:pt x="8204" y="3127"/>
                  </a:lnTo>
                  <a:lnTo>
                    <a:pt x="8545" y="2662"/>
                  </a:lnTo>
                  <a:lnTo>
                    <a:pt x="8854" y="2198"/>
                  </a:lnTo>
                  <a:lnTo>
                    <a:pt x="9133" y="1765"/>
                  </a:lnTo>
                  <a:lnTo>
                    <a:pt x="9318" y="1331"/>
                  </a:lnTo>
                  <a:lnTo>
                    <a:pt x="9473" y="929"/>
                  </a:lnTo>
                  <a:lnTo>
                    <a:pt x="9504" y="774"/>
                  </a:lnTo>
                  <a:lnTo>
                    <a:pt x="9504" y="588"/>
                  </a:lnTo>
                  <a:lnTo>
                    <a:pt x="9504" y="434"/>
                  </a:lnTo>
                  <a:lnTo>
                    <a:pt x="9442" y="310"/>
                  </a:lnTo>
                  <a:lnTo>
                    <a:pt x="9380" y="186"/>
                  </a:lnTo>
                  <a:lnTo>
                    <a:pt x="9257" y="93"/>
                  </a:lnTo>
                  <a:lnTo>
                    <a:pt x="9133" y="31"/>
                  </a:lnTo>
                  <a:lnTo>
                    <a:pt x="9009" y="0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5881600" y="3074850"/>
              <a:ext cx="247675" cy="732925"/>
            </a:xfrm>
            <a:custGeom>
              <a:avLst/>
              <a:gdLst/>
              <a:ahLst/>
              <a:cxnLst/>
              <a:rect l="l" t="t" r="r" b="b"/>
              <a:pathLst>
                <a:path w="9907" h="29317" fill="none" extrusionOk="0">
                  <a:moveTo>
                    <a:pt x="9907" y="23125"/>
                  </a:moveTo>
                  <a:lnTo>
                    <a:pt x="9907" y="23125"/>
                  </a:lnTo>
                  <a:lnTo>
                    <a:pt x="9876" y="23373"/>
                  </a:lnTo>
                  <a:lnTo>
                    <a:pt x="9752" y="24054"/>
                  </a:lnTo>
                  <a:lnTo>
                    <a:pt x="9628" y="24487"/>
                  </a:lnTo>
                  <a:lnTo>
                    <a:pt x="9473" y="24983"/>
                  </a:lnTo>
                  <a:lnTo>
                    <a:pt x="9288" y="25509"/>
                  </a:lnTo>
                  <a:lnTo>
                    <a:pt x="9009" y="26066"/>
                  </a:lnTo>
                  <a:lnTo>
                    <a:pt x="8668" y="26623"/>
                  </a:lnTo>
                  <a:lnTo>
                    <a:pt x="8452" y="26902"/>
                  </a:lnTo>
                  <a:lnTo>
                    <a:pt x="8235" y="27181"/>
                  </a:lnTo>
                  <a:lnTo>
                    <a:pt x="8018" y="27459"/>
                  </a:lnTo>
                  <a:lnTo>
                    <a:pt x="7740" y="27707"/>
                  </a:lnTo>
                  <a:lnTo>
                    <a:pt x="7461" y="27955"/>
                  </a:lnTo>
                  <a:lnTo>
                    <a:pt x="7182" y="28171"/>
                  </a:lnTo>
                  <a:lnTo>
                    <a:pt x="6842" y="28388"/>
                  </a:lnTo>
                  <a:lnTo>
                    <a:pt x="6501" y="28605"/>
                  </a:lnTo>
                  <a:lnTo>
                    <a:pt x="6099" y="28759"/>
                  </a:lnTo>
                  <a:lnTo>
                    <a:pt x="5696" y="28914"/>
                  </a:lnTo>
                  <a:lnTo>
                    <a:pt x="5263" y="29069"/>
                  </a:lnTo>
                  <a:lnTo>
                    <a:pt x="4799" y="29162"/>
                  </a:lnTo>
                  <a:lnTo>
                    <a:pt x="4303" y="29255"/>
                  </a:lnTo>
                  <a:lnTo>
                    <a:pt x="3808" y="29317"/>
                  </a:lnTo>
                  <a:lnTo>
                    <a:pt x="3808" y="29317"/>
                  </a:lnTo>
                  <a:lnTo>
                    <a:pt x="3591" y="29317"/>
                  </a:lnTo>
                  <a:lnTo>
                    <a:pt x="3375" y="29286"/>
                  </a:lnTo>
                  <a:lnTo>
                    <a:pt x="3189" y="29255"/>
                  </a:lnTo>
                  <a:lnTo>
                    <a:pt x="3003" y="29193"/>
                  </a:lnTo>
                  <a:lnTo>
                    <a:pt x="2817" y="29100"/>
                  </a:lnTo>
                  <a:lnTo>
                    <a:pt x="2632" y="29007"/>
                  </a:lnTo>
                  <a:lnTo>
                    <a:pt x="2477" y="28883"/>
                  </a:lnTo>
                  <a:lnTo>
                    <a:pt x="2322" y="28759"/>
                  </a:lnTo>
                  <a:lnTo>
                    <a:pt x="2013" y="28419"/>
                  </a:lnTo>
                  <a:lnTo>
                    <a:pt x="1734" y="28047"/>
                  </a:lnTo>
                  <a:lnTo>
                    <a:pt x="1486" y="27583"/>
                  </a:lnTo>
                  <a:lnTo>
                    <a:pt x="1270" y="27057"/>
                  </a:lnTo>
                  <a:lnTo>
                    <a:pt x="1053" y="26500"/>
                  </a:lnTo>
                  <a:lnTo>
                    <a:pt x="867" y="25880"/>
                  </a:lnTo>
                  <a:lnTo>
                    <a:pt x="712" y="25199"/>
                  </a:lnTo>
                  <a:lnTo>
                    <a:pt x="558" y="24487"/>
                  </a:lnTo>
                  <a:lnTo>
                    <a:pt x="434" y="23775"/>
                  </a:lnTo>
                  <a:lnTo>
                    <a:pt x="341" y="23001"/>
                  </a:lnTo>
                  <a:lnTo>
                    <a:pt x="155" y="21361"/>
                  </a:lnTo>
                  <a:lnTo>
                    <a:pt x="62" y="19658"/>
                  </a:lnTo>
                  <a:lnTo>
                    <a:pt x="0" y="17924"/>
                  </a:lnTo>
                  <a:lnTo>
                    <a:pt x="0" y="16191"/>
                  </a:lnTo>
                  <a:lnTo>
                    <a:pt x="31" y="14488"/>
                  </a:lnTo>
                  <a:lnTo>
                    <a:pt x="93" y="12847"/>
                  </a:lnTo>
                  <a:lnTo>
                    <a:pt x="155" y="11300"/>
                  </a:lnTo>
                  <a:lnTo>
                    <a:pt x="310" y="8699"/>
                  </a:lnTo>
                  <a:lnTo>
                    <a:pt x="310" y="8699"/>
                  </a:lnTo>
                  <a:lnTo>
                    <a:pt x="403" y="7863"/>
                  </a:lnTo>
                  <a:lnTo>
                    <a:pt x="527" y="7058"/>
                  </a:lnTo>
                  <a:lnTo>
                    <a:pt x="712" y="6253"/>
                  </a:lnTo>
                  <a:lnTo>
                    <a:pt x="898" y="5449"/>
                  </a:lnTo>
                  <a:lnTo>
                    <a:pt x="1177" y="4675"/>
                  </a:lnTo>
                  <a:lnTo>
                    <a:pt x="1486" y="3932"/>
                  </a:lnTo>
                  <a:lnTo>
                    <a:pt x="1827" y="3189"/>
                  </a:lnTo>
                  <a:lnTo>
                    <a:pt x="2229" y="2477"/>
                  </a:lnTo>
                  <a:lnTo>
                    <a:pt x="2229" y="2477"/>
                  </a:lnTo>
                  <a:lnTo>
                    <a:pt x="2570" y="1950"/>
                  </a:lnTo>
                  <a:lnTo>
                    <a:pt x="2910" y="1486"/>
                  </a:lnTo>
                  <a:lnTo>
                    <a:pt x="2910" y="1486"/>
                  </a:lnTo>
                  <a:lnTo>
                    <a:pt x="3189" y="1176"/>
                  </a:lnTo>
                  <a:lnTo>
                    <a:pt x="3468" y="960"/>
                  </a:lnTo>
                  <a:lnTo>
                    <a:pt x="3777" y="774"/>
                  </a:lnTo>
                  <a:lnTo>
                    <a:pt x="4087" y="650"/>
                  </a:lnTo>
                  <a:lnTo>
                    <a:pt x="4396" y="619"/>
                  </a:lnTo>
                  <a:lnTo>
                    <a:pt x="4737" y="588"/>
                  </a:lnTo>
                  <a:lnTo>
                    <a:pt x="5015" y="619"/>
                  </a:lnTo>
                  <a:lnTo>
                    <a:pt x="5325" y="712"/>
                  </a:lnTo>
                  <a:lnTo>
                    <a:pt x="5604" y="836"/>
                  </a:lnTo>
                  <a:lnTo>
                    <a:pt x="5851" y="960"/>
                  </a:lnTo>
                  <a:lnTo>
                    <a:pt x="6099" y="1146"/>
                  </a:lnTo>
                  <a:lnTo>
                    <a:pt x="6285" y="1331"/>
                  </a:lnTo>
                  <a:lnTo>
                    <a:pt x="6470" y="1517"/>
                  </a:lnTo>
                  <a:lnTo>
                    <a:pt x="6594" y="1734"/>
                  </a:lnTo>
                  <a:lnTo>
                    <a:pt x="6687" y="1950"/>
                  </a:lnTo>
                  <a:lnTo>
                    <a:pt x="6718" y="2167"/>
                  </a:lnTo>
                  <a:lnTo>
                    <a:pt x="6718" y="2167"/>
                  </a:lnTo>
                  <a:lnTo>
                    <a:pt x="6718" y="2384"/>
                  </a:lnTo>
                  <a:lnTo>
                    <a:pt x="6687" y="2601"/>
                  </a:lnTo>
                  <a:lnTo>
                    <a:pt x="6625" y="2755"/>
                  </a:lnTo>
                  <a:lnTo>
                    <a:pt x="6532" y="2910"/>
                  </a:lnTo>
                  <a:lnTo>
                    <a:pt x="6439" y="3065"/>
                  </a:lnTo>
                  <a:lnTo>
                    <a:pt x="6347" y="3189"/>
                  </a:lnTo>
                  <a:lnTo>
                    <a:pt x="6099" y="3405"/>
                  </a:lnTo>
                  <a:lnTo>
                    <a:pt x="5851" y="3560"/>
                  </a:lnTo>
                  <a:lnTo>
                    <a:pt x="5635" y="3684"/>
                  </a:lnTo>
                  <a:lnTo>
                    <a:pt x="5418" y="3746"/>
                  </a:lnTo>
                  <a:lnTo>
                    <a:pt x="5418" y="3746"/>
                  </a:lnTo>
                  <a:lnTo>
                    <a:pt x="5851" y="3065"/>
                  </a:lnTo>
                  <a:lnTo>
                    <a:pt x="6285" y="2353"/>
                  </a:lnTo>
                  <a:lnTo>
                    <a:pt x="6873" y="1579"/>
                  </a:lnTo>
                  <a:lnTo>
                    <a:pt x="7151" y="1207"/>
                  </a:lnTo>
                  <a:lnTo>
                    <a:pt x="7492" y="867"/>
                  </a:lnTo>
                  <a:lnTo>
                    <a:pt x="7802" y="557"/>
                  </a:lnTo>
                  <a:lnTo>
                    <a:pt x="8111" y="279"/>
                  </a:lnTo>
                  <a:lnTo>
                    <a:pt x="8421" y="93"/>
                  </a:lnTo>
                  <a:lnTo>
                    <a:pt x="8575" y="31"/>
                  </a:lnTo>
                  <a:lnTo>
                    <a:pt x="8730" y="0"/>
                  </a:lnTo>
                  <a:lnTo>
                    <a:pt x="8885" y="0"/>
                  </a:lnTo>
                  <a:lnTo>
                    <a:pt x="9009" y="0"/>
                  </a:lnTo>
                  <a:lnTo>
                    <a:pt x="9133" y="31"/>
                  </a:lnTo>
                  <a:lnTo>
                    <a:pt x="9257" y="93"/>
                  </a:lnTo>
                  <a:lnTo>
                    <a:pt x="9257" y="93"/>
                  </a:lnTo>
                  <a:lnTo>
                    <a:pt x="9380" y="186"/>
                  </a:lnTo>
                  <a:lnTo>
                    <a:pt x="9442" y="310"/>
                  </a:lnTo>
                  <a:lnTo>
                    <a:pt x="9504" y="434"/>
                  </a:lnTo>
                  <a:lnTo>
                    <a:pt x="9504" y="588"/>
                  </a:lnTo>
                  <a:lnTo>
                    <a:pt x="9504" y="774"/>
                  </a:lnTo>
                  <a:lnTo>
                    <a:pt x="9473" y="929"/>
                  </a:lnTo>
                  <a:lnTo>
                    <a:pt x="9318" y="1331"/>
                  </a:lnTo>
                  <a:lnTo>
                    <a:pt x="9133" y="1765"/>
                  </a:lnTo>
                  <a:lnTo>
                    <a:pt x="8854" y="2198"/>
                  </a:lnTo>
                  <a:lnTo>
                    <a:pt x="8545" y="2662"/>
                  </a:lnTo>
                  <a:lnTo>
                    <a:pt x="8204" y="3127"/>
                  </a:lnTo>
                  <a:lnTo>
                    <a:pt x="7461" y="3994"/>
                  </a:lnTo>
                  <a:lnTo>
                    <a:pt x="6811" y="4737"/>
                  </a:lnTo>
                  <a:lnTo>
                    <a:pt x="6130" y="5449"/>
                  </a:lnTo>
                  <a:lnTo>
                    <a:pt x="6130" y="5449"/>
                  </a:lnTo>
                  <a:lnTo>
                    <a:pt x="6501" y="5108"/>
                  </a:lnTo>
                  <a:lnTo>
                    <a:pt x="6842" y="4798"/>
                  </a:lnTo>
                  <a:lnTo>
                    <a:pt x="7275" y="4520"/>
                  </a:lnTo>
                  <a:lnTo>
                    <a:pt x="7492" y="4396"/>
                  </a:lnTo>
                  <a:lnTo>
                    <a:pt x="7709" y="4303"/>
                  </a:lnTo>
                  <a:lnTo>
                    <a:pt x="7894" y="4241"/>
                  </a:lnTo>
                  <a:lnTo>
                    <a:pt x="8080" y="4241"/>
                  </a:lnTo>
                  <a:lnTo>
                    <a:pt x="8235" y="4272"/>
                  </a:lnTo>
                  <a:lnTo>
                    <a:pt x="8328" y="4334"/>
                  </a:lnTo>
                  <a:lnTo>
                    <a:pt x="8390" y="4396"/>
                  </a:lnTo>
                  <a:lnTo>
                    <a:pt x="8483" y="4582"/>
                  </a:lnTo>
                  <a:lnTo>
                    <a:pt x="8514" y="4860"/>
                  </a:lnTo>
                  <a:lnTo>
                    <a:pt x="8514" y="4860"/>
                  </a:lnTo>
                  <a:lnTo>
                    <a:pt x="8514" y="5139"/>
                  </a:lnTo>
                  <a:lnTo>
                    <a:pt x="8483" y="5418"/>
                  </a:lnTo>
                  <a:lnTo>
                    <a:pt x="8390" y="5665"/>
                  </a:lnTo>
                  <a:lnTo>
                    <a:pt x="8235" y="5882"/>
                  </a:lnTo>
                  <a:lnTo>
                    <a:pt x="8080" y="6099"/>
                  </a:lnTo>
                  <a:lnTo>
                    <a:pt x="7863" y="6315"/>
                  </a:lnTo>
                  <a:lnTo>
                    <a:pt x="7368" y="6718"/>
                  </a:lnTo>
                  <a:lnTo>
                    <a:pt x="6811" y="7151"/>
                  </a:lnTo>
                  <a:lnTo>
                    <a:pt x="6192" y="7616"/>
                  </a:lnTo>
                  <a:lnTo>
                    <a:pt x="5882" y="7925"/>
                  </a:lnTo>
                  <a:lnTo>
                    <a:pt x="5573" y="8235"/>
                  </a:lnTo>
                  <a:lnTo>
                    <a:pt x="5263" y="8575"/>
                  </a:lnTo>
                  <a:lnTo>
                    <a:pt x="4953" y="8978"/>
                  </a:lnTo>
                  <a:lnTo>
                    <a:pt x="4953" y="8978"/>
                  </a:lnTo>
                  <a:lnTo>
                    <a:pt x="4830" y="9194"/>
                  </a:lnTo>
                  <a:lnTo>
                    <a:pt x="4706" y="9473"/>
                  </a:lnTo>
                  <a:lnTo>
                    <a:pt x="4582" y="9814"/>
                  </a:lnTo>
                  <a:lnTo>
                    <a:pt x="4520" y="10185"/>
                  </a:lnTo>
                  <a:lnTo>
                    <a:pt x="4427" y="10588"/>
                  </a:lnTo>
                  <a:lnTo>
                    <a:pt x="4365" y="11021"/>
                  </a:lnTo>
                  <a:lnTo>
                    <a:pt x="4303" y="11981"/>
                  </a:lnTo>
                  <a:lnTo>
                    <a:pt x="4272" y="13033"/>
                  </a:lnTo>
                  <a:lnTo>
                    <a:pt x="4272" y="14148"/>
                  </a:lnTo>
                  <a:lnTo>
                    <a:pt x="4303" y="15293"/>
                  </a:lnTo>
                  <a:lnTo>
                    <a:pt x="4365" y="16438"/>
                  </a:lnTo>
                  <a:lnTo>
                    <a:pt x="4551" y="18636"/>
                  </a:lnTo>
                  <a:lnTo>
                    <a:pt x="4737" y="20494"/>
                  </a:lnTo>
                  <a:lnTo>
                    <a:pt x="4953" y="22258"/>
                  </a:lnTo>
                  <a:lnTo>
                    <a:pt x="6532" y="18884"/>
                  </a:lnTo>
                  <a:lnTo>
                    <a:pt x="9907" y="231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5913325" y="3634400"/>
              <a:ext cx="215175" cy="173375"/>
            </a:xfrm>
            <a:custGeom>
              <a:avLst/>
              <a:gdLst/>
              <a:ahLst/>
              <a:cxnLst/>
              <a:rect l="l" t="t" r="r" b="b"/>
              <a:pathLst>
                <a:path w="8607" h="6935" extrusionOk="0">
                  <a:moveTo>
                    <a:pt x="7306" y="0"/>
                  </a:moveTo>
                  <a:lnTo>
                    <a:pt x="7121" y="712"/>
                  </a:lnTo>
                  <a:lnTo>
                    <a:pt x="6997" y="1084"/>
                  </a:lnTo>
                  <a:lnTo>
                    <a:pt x="6811" y="1486"/>
                  </a:lnTo>
                  <a:lnTo>
                    <a:pt x="6625" y="1889"/>
                  </a:lnTo>
                  <a:lnTo>
                    <a:pt x="6378" y="2322"/>
                  </a:lnTo>
                  <a:lnTo>
                    <a:pt x="6099" y="2724"/>
                  </a:lnTo>
                  <a:lnTo>
                    <a:pt x="5790" y="3127"/>
                  </a:lnTo>
                  <a:lnTo>
                    <a:pt x="5418" y="3498"/>
                  </a:lnTo>
                  <a:lnTo>
                    <a:pt x="5016" y="3870"/>
                  </a:lnTo>
                  <a:lnTo>
                    <a:pt x="4551" y="4210"/>
                  </a:lnTo>
                  <a:lnTo>
                    <a:pt x="4025" y="4489"/>
                  </a:lnTo>
                  <a:lnTo>
                    <a:pt x="3468" y="4737"/>
                  </a:lnTo>
                  <a:lnTo>
                    <a:pt x="2818" y="4953"/>
                  </a:lnTo>
                  <a:lnTo>
                    <a:pt x="2137" y="5108"/>
                  </a:lnTo>
                  <a:lnTo>
                    <a:pt x="1363" y="5201"/>
                  </a:lnTo>
                  <a:lnTo>
                    <a:pt x="1239" y="5201"/>
                  </a:lnTo>
                  <a:lnTo>
                    <a:pt x="898" y="5170"/>
                  </a:lnTo>
                  <a:lnTo>
                    <a:pt x="589" y="5077"/>
                  </a:lnTo>
                  <a:lnTo>
                    <a:pt x="279" y="4922"/>
                  </a:lnTo>
                  <a:lnTo>
                    <a:pt x="1" y="4737"/>
                  </a:lnTo>
                  <a:lnTo>
                    <a:pt x="217" y="5232"/>
                  </a:lnTo>
                  <a:lnTo>
                    <a:pt x="465" y="5634"/>
                  </a:lnTo>
                  <a:lnTo>
                    <a:pt x="713" y="6037"/>
                  </a:lnTo>
                  <a:lnTo>
                    <a:pt x="1022" y="6346"/>
                  </a:lnTo>
                  <a:lnTo>
                    <a:pt x="1301" y="6594"/>
                  </a:lnTo>
                  <a:lnTo>
                    <a:pt x="1641" y="6780"/>
                  </a:lnTo>
                  <a:lnTo>
                    <a:pt x="1827" y="6842"/>
                  </a:lnTo>
                  <a:lnTo>
                    <a:pt x="2013" y="6904"/>
                  </a:lnTo>
                  <a:lnTo>
                    <a:pt x="2199" y="6904"/>
                  </a:lnTo>
                  <a:lnTo>
                    <a:pt x="2384" y="6935"/>
                  </a:lnTo>
                  <a:lnTo>
                    <a:pt x="2539" y="6935"/>
                  </a:lnTo>
                  <a:lnTo>
                    <a:pt x="2972" y="6873"/>
                  </a:lnTo>
                  <a:lnTo>
                    <a:pt x="3406" y="6811"/>
                  </a:lnTo>
                  <a:lnTo>
                    <a:pt x="3808" y="6749"/>
                  </a:lnTo>
                  <a:lnTo>
                    <a:pt x="4180" y="6625"/>
                  </a:lnTo>
                  <a:lnTo>
                    <a:pt x="4520" y="6501"/>
                  </a:lnTo>
                  <a:lnTo>
                    <a:pt x="4861" y="6377"/>
                  </a:lnTo>
                  <a:lnTo>
                    <a:pt x="5201" y="6223"/>
                  </a:lnTo>
                  <a:lnTo>
                    <a:pt x="5511" y="6068"/>
                  </a:lnTo>
                  <a:lnTo>
                    <a:pt x="5790" y="5882"/>
                  </a:lnTo>
                  <a:lnTo>
                    <a:pt x="6037" y="5696"/>
                  </a:lnTo>
                  <a:lnTo>
                    <a:pt x="6533" y="5263"/>
                  </a:lnTo>
                  <a:lnTo>
                    <a:pt x="6935" y="4830"/>
                  </a:lnTo>
                  <a:lnTo>
                    <a:pt x="7306" y="4365"/>
                  </a:lnTo>
                  <a:lnTo>
                    <a:pt x="7616" y="3901"/>
                  </a:lnTo>
                  <a:lnTo>
                    <a:pt x="7864" y="3437"/>
                  </a:lnTo>
                  <a:lnTo>
                    <a:pt x="8080" y="2972"/>
                  </a:lnTo>
                  <a:lnTo>
                    <a:pt x="8235" y="2508"/>
                  </a:lnTo>
                  <a:lnTo>
                    <a:pt x="8390" y="2105"/>
                  </a:lnTo>
                  <a:lnTo>
                    <a:pt x="8483" y="1703"/>
                  </a:lnTo>
                  <a:lnTo>
                    <a:pt x="8607" y="1115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5913325" y="3634400"/>
              <a:ext cx="215175" cy="173375"/>
            </a:xfrm>
            <a:custGeom>
              <a:avLst/>
              <a:gdLst/>
              <a:ahLst/>
              <a:cxnLst/>
              <a:rect l="l" t="t" r="r" b="b"/>
              <a:pathLst>
                <a:path w="8607" h="6935" fill="none" extrusionOk="0">
                  <a:moveTo>
                    <a:pt x="7306" y="0"/>
                  </a:moveTo>
                  <a:lnTo>
                    <a:pt x="7306" y="0"/>
                  </a:lnTo>
                  <a:lnTo>
                    <a:pt x="7121" y="712"/>
                  </a:lnTo>
                  <a:lnTo>
                    <a:pt x="6997" y="1084"/>
                  </a:lnTo>
                  <a:lnTo>
                    <a:pt x="6811" y="1486"/>
                  </a:lnTo>
                  <a:lnTo>
                    <a:pt x="6625" y="1889"/>
                  </a:lnTo>
                  <a:lnTo>
                    <a:pt x="6378" y="2322"/>
                  </a:lnTo>
                  <a:lnTo>
                    <a:pt x="6099" y="2724"/>
                  </a:lnTo>
                  <a:lnTo>
                    <a:pt x="5790" y="3127"/>
                  </a:lnTo>
                  <a:lnTo>
                    <a:pt x="5418" y="3498"/>
                  </a:lnTo>
                  <a:lnTo>
                    <a:pt x="5016" y="3870"/>
                  </a:lnTo>
                  <a:lnTo>
                    <a:pt x="4551" y="4210"/>
                  </a:lnTo>
                  <a:lnTo>
                    <a:pt x="4025" y="4489"/>
                  </a:lnTo>
                  <a:lnTo>
                    <a:pt x="3468" y="4737"/>
                  </a:lnTo>
                  <a:lnTo>
                    <a:pt x="2818" y="4953"/>
                  </a:lnTo>
                  <a:lnTo>
                    <a:pt x="2137" y="5108"/>
                  </a:lnTo>
                  <a:lnTo>
                    <a:pt x="1363" y="5201"/>
                  </a:lnTo>
                  <a:lnTo>
                    <a:pt x="1363" y="5201"/>
                  </a:lnTo>
                  <a:lnTo>
                    <a:pt x="1239" y="5201"/>
                  </a:lnTo>
                  <a:lnTo>
                    <a:pt x="1239" y="5201"/>
                  </a:lnTo>
                  <a:lnTo>
                    <a:pt x="898" y="5170"/>
                  </a:lnTo>
                  <a:lnTo>
                    <a:pt x="589" y="5077"/>
                  </a:lnTo>
                  <a:lnTo>
                    <a:pt x="279" y="4922"/>
                  </a:lnTo>
                  <a:lnTo>
                    <a:pt x="1" y="4737"/>
                  </a:lnTo>
                  <a:lnTo>
                    <a:pt x="1" y="4737"/>
                  </a:lnTo>
                  <a:lnTo>
                    <a:pt x="217" y="5232"/>
                  </a:lnTo>
                  <a:lnTo>
                    <a:pt x="465" y="5634"/>
                  </a:lnTo>
                  <a:lnTo>
                    <a:pt x="713" y="6037"/>
                  </a:lnTo>
                  <a:lnTo>
                    <a:pt x="1022" y="6346"/>
                  </a:lnTo>
                  <a:lnTo>
                    <a:pt x="1301" y="6594"/>
                  </a:lnTo>
                  <a:lnTo>
                    <a:pt x="1641" y="6780"/>
                  </a:lnTo>
                  <a:lnTo>
                    <a:pt x="1827" y="6842"/>
                  </a:lnTo>
                  <a:lnTo>
                    <a:pt x="2013" y="6904"/>
                  </a:lnTo>
                  <a:lnTo>
                    <a:pt x="2199" y="6904"/>
                  </a:lnTo>
                  <a:lnTo>
                    <a:pt x="2384" y="6935"/>
                  </a:lnTo>
                  <a:lnTo>
                    <a:pt x="2384" y="6935"/>
                  </a:lnTo>
                  <a:lnTo>
                    <a:pt x="2539" y="6935"/>
                  </a:lnTo>
                  <a:lnTo>
                    <a:pt x="2539" y="6935"/>
                  </a:lnTo>
                  <a:lnTo>
                    <a:pt x="2972" y="6873"/>
                  </a:lnTo>
                  <a:lnTo>
                    <a:pt x="3406" y="6811"/>
                  </a:lnTo>
                  <a:lnTo>
                    <a:pt x="3808" y="6749"/>
                  </a:lnTo>
                  <a:lnTo>
                    <a:pt x="4180" y="6625"/>
                  </a:lnTo>
                  <a:lnTo>
                    <a:pt x="4520" y="6501"/>
                  </a:lnTo>
                  <a:lnTo>
                    <a:pt x="4861" y="6377"/>
                  </a:lnTo>
                  <a:lnTo>
                    <a:pt x="5201" y="6223"/>
                  </a:lnTo>
                  <a:lnTo>
                    <a:pt x="5511" y="6068"/>
                  </a:lnTo>
                  <a:lnTo>
                    <a:pt x="5790" y="5882"/>
                  </a:lnTo>
                  <a:lnTo>
                    <a:pt x="6037" y="5696"/>
                  </a:lnTo>
                  <a:lnTo>
                    <a:pt x="6533" y="5263"/>
                  </a:lnTo>
                  <a:lnTo>
                    <a:pt x="6935" y="4830"/>
                  </a:lnTo>
                  <a:lnTo>
                    <a:pt x="7306" y="4365"/>
                  </a:lnTo>
                  <a:lnTo>
                    <a:pt x="7616" y="3901"/>
                  </a:lnTo>
                  <a:lnTo>
                    <a:pt x="7864" y="3437"/>
                  </a:lnTo>
                  <a:lnTo>
                    <a:pt x="8080" y="2972"/>
                  </a:lnTo>
                  <a:lnTo>
                    <a:pt x="8235" y="2508"/>
                  </a:lnTo>
                  <a:lnTo>
                    <a:pt x="8390" y="2105"/>
                  </a:lnTo>
                  <a:lnTo>
                    <a:pt x="8483" y="1703"/>
                  </a:lnTo>
                  <a:lnTo>
                    <a:pt x="8607" y="1115"/>
                  </a:lnTo>
                  <a:lnTo>
                    <a:pt x="73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6194275" y="4333250"/>
              <a:ext cx="729825" cy="1754525"/>
            </a:xfrm>
            <a:custGeom>
              <a:avLst/>
              <a:gdLst/>
              <a:ahLst/>
              <a:cxnLst/>
              <a:rect l="l" t="t" r="r" b="b"/>
              <a:pathLst>
                <a:path w="29193" h="70181" extrusionOk="0">
                  <a:moveTo>
                    <a:pt x="28357" y="1"/>
                  </a:moveTo>
                  <a:lnTo>
                    <a:pt x="0" y="898"/>
                  </a:lnTo>
                  <a:lnTo>
                    <a:pt x="0" y="3344"/>
                  </a:lnTo>
                  <a:lnTo>
                    <a:pt x="62" y="9938"/>
                  </a:lnTo>
                  <a:lnTo>
                    <a:pt x="124" y="14427"/>
                  </a:lnTo>
                  <a:lnTo>
                    <a:pt x="248" y="19504"/>
                  </a:lnTo>
                  <a:lnTo>
                    <a:pt x="372" y="25014"/>
                  </a:lnTo>
                  <a:lnTo>
                    <a:pt x="588" y="30834"/>
                  </a:lnTo>
                  <a:lnTo>
                    <a:pt x="836" y="36778"/>
                  </a:lnTo>
                  <a:lnTo>
                    <a:pt x="991" y="39750"/>
                  </a:lnTo>
                  <a:lnTo>
                    <a:pt x="1176" y="42722"/>
                  </a:lnTo>
                  <a:lnTo>
                    <a:pt x="1362" y="45663"/>
                  </a:lnTo>
                  <a:lnTo>
                    <a:pt x="1548" y="48542"/>
                  </a:lnTo>
                  <a:lnTo>
                    <a:pt x="1796" y="51328"/>
                  </a:lnTo>
                  <a:lnTo>
                    <a:pt x="2043" y="54052"/>
                  </a:lnTo>
                  <a:lnTo>
                    <a:pt x="2322" y="56653"/>
                  </a:lnTo>
                  <a:lnTo>
                    <a:pt x="2631" y="59129"/>
                  </a:lnTo>
                  <a:lnTo>
                    <a:pt x="2941" y="61451"/>
                  </a:lnTo>
                  <a:lnTo>
                    <a:pt x="3282" y="63587"/>
                  </a:lnTo>
                  <a:lnTo>
                    <a:pt x="3653" y="65568"/>
                  </a:lnTo>
                  <a:lnTo>
                    <a:pt x="3870" y="66466"/>
                  </a:lnTo>
                  <a:lnTo>
                    <a:pt x="4055" y="67333"/>
                  </a:lnTo>
                  <a:lnTo>
                    <a:pt x="4272" y="68138"/>
                  </a:lnTo>
                  <a:lnTo>
                    <a:pt x="4489" y="68881"/>
                  </a:lnTo>
                  <a:lnTo>
                    <a:pt x="4706" y="69562"/>
                  </a:lnTo>
                  <a:lnTo>
                    <a:pt x="4953" y="70181"/>
                  </a:lnTo>
                  <a:lnTo>
                    <a:pt x="9318" y="70181"/>
                  </a:lnTo>
                  <a:lnTo>
                    <a:pt x="10092" y="63339"/>
                  </a:lnTo>
                  <a:lnTo>
                    <a:pt x="10866" y="56095"/>
                  </a:lnTo>
                  <a:lnTo>
                    <a:pt x="11764" y="47489"/>
                  </a:lnTo>
                  <a:lnTo>
                    <a:pt x="12693" y="38450"/>
                  </a:lnTo>
                  <a:lnTo>
                    <a:pt x="13559" y="29844"/>
                  </a:lnTo>
                  <a:lnTo>
                    <a:pt x="13900" y="26005"/>
                  </a:lnTo>
                  <a:lnTo>
                    <a:pt x="14179" y="22569"/>
                  </a:lnTo>
                  <a:lnTo>
                    <a:pt x="14395" y="19720"/>
                  </a:lnTo>
                  <a:lnTo>
                    <a:pt x="14519" y="17523"/>
                  </a:lnTo>
                  <a:lnTo>
                    <a:pt x="15633" y="25293"/>
                  </a:lnTo>
                  <a:lnTo>
                    <a:pt x="16779" y="33311"/>
                  </a:lnTo>
                  <a:lnTo>
                    <a:pt x="18203" y="42567"/>
                  </a:lnTo>
                  <a:lnTo>
                    <a:pt x="18946" y="47303"/>
                  </a:lnTo>
                  <a:lnTo>
                    <a:pt x="19689" y="51947"/>
                  </a:lnTo>
                  <a:lnTo>
                    <a:pt x="20432" y="56312"/>
                  </a:lnTo>
                  <a:lnTo>
                    <a:pt x="21144" y="60275"/>
                  </a:lnTo>
                  <a:lnTo>
                    <a:pt x="21825" y="63711"/>
                  </a:lnTo>
                  <a:lnTo>
                    <a:pt x="22165" y="65197"/>
                  </a:lnTo>
                  <a:lnTo>
                    <a:pt x="22444" y="66466"/>
                  </a:lnTo>
                  <a:lnTo>
                    <a:pt x="22754" y="67550"/>
                  </a:lnTo>
                  <a:lnTo>
                    <a:pt x="23001" y="68416"/>
                  </a:lnTo>
                  <a:lnTo>
                    <a:pt x="23249" y="69005"/>
                  </a:lnTo>
                  <a:lnTo>
                    <a:pt x="23342" y="69221"/>
                  </a:lnTo>
                  <a:lnTo>
                    <a:pt x="23466" y="69376"/>
                  </a:lnTo>
                  <a:lnTo>
                    <a:pt x="28357" y="69376"/>
                  </a:lnTo>
                  <a:lnTo>
                    <a:pt x="28419" y="67023"/>
                  </a:lnTo>
                  <a:lnTo>
                    <a:pt x="28605" y="60739"/>
                  </a:lnTo>
                  <a:lnTo>
                    <a:pt x="28852" y="51545"/>
                  </a:lnTo>
                  <a:lnTo>
                    <a:pt x="28976" y="46189"/>
                  </a:lnTo>
                  <a:lnTo>
                    <a:pt x="29069" y="40524"/>
                  </a:lnTo>
                  <a:lnTo>
                    <a:pt x="29131" y="34704"/>
                  </a:lnTo>
                  <a:lnTo>
                    <a:pt x="29193" y="28822"/>
                  </a:lnTo>
                  <a:lnTo>
                    <a:pt x="29193" y="23002"/>
                  </a:lnTo>
                  <a:lnTo>
                    <a:pt x="29162" y="17430"/>
                  </a:lnTo>
                  <a:lnTo>
                    <a:pt x="29069" y="12198"/>
                  </a:lnTo>
                  <a:lnTo>
                    <a:pt x="28976" y="9783"/>
                  </a:lnTo>
                  <a:lnTo>
                    <a:pt x="28883" y="7461"/>
                  </a:lnTo>
                  <a:lnTo>
                    <a:pt x="28790" y="5325"/>
                  </a:lnTo>
                  <a:lnTo>
                    <a:pt x="28667" y="3375"/>
                  </a:lnTo>
                  <a:lnTo>
                    <a:pt x="28512" y="1580"/>
                  </a:lnTo>
                  <a:lnTo>
                    <a:pt x="283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6005425" y="3275300"/>
              <a:ext cx="955050" cy="1122225"/>
            </a:xfrm>
            <a:custGeom>
              <a:avLst/>
              <a:gdLst/>
              <a:ahLst/>
              <a:cxnLst/>
              <a:rect l="l" t="t" r="r" b="b"/>
              <a:pathLst>
                <a:path w="38202" h="44889" extrusionOk="0">
                  <a:moveTo>
                    <a:pt x="27212" y="0"/>
                  </a:moveTo>
                  <a:lnTo>
                    <a:pt x="26624" y="31"/>
                  </a:lnTo>
                  <a:lnTo>
                    <a:pt x="26190" y="93"/>
                  </a:lnTo>
                  <a:lnTo>
                    <a:pt x="25819" y="124"/>
                  </a:lnTo>
                  <a:lnTo>
                    <a:pt x="12507" y="310"/>
                  </a:lnTo>
                  <a:lnTo>
                    <a:pt x="12105" y="217"/>
                  </a:lnTo>
                  <a:lnTo>
                    <a:pt x="11702" y="186"/>
                  </a:lnTo>
                  <a:lnTo>
                    <a:pt x="11300" y="155"/>
                  </a:lnTo>
                  <a:lnTo>
                    <a:pt x="10897" y="124"/>
                  </a:lnTo>
                  <a:lnTo>
                    <a:pt x="10495" y="155"/>
                  </a:lnTo>
                  <a:lnTo>
                    <a:pt x="10124" y="155"/>
                  </a:lnTo>
                  <a:lnTo>
                    <a:pt x="9411" y="279"/>
                  </a:lnTo>
                  <a:lnTo>
                    <a:pt x="8699" y="433"/>
                  </a:lnTo>
                  <a:lnTo>
                    <a:pt x="8018" y="650"/>
                  </a:lnTo>
                  <a:lnTo>
                    <a:pt x="7368" y="929"/>
                  </a:lnTo>
                  <a:lnTo>
                    <a:pt x="6780" y="1269"/>
                  </a:lnTo>
                  <a:lnTo>
                    <a:pt x="6192" y="1641"/>
                  </a:lnTo>
                  <a:lnTo>
                    <a:pt x="5635" y="2074"/>
                  </a:lnTo>
                  <a:lnTo>
                    <a:pt x="5108" y="2508"/>
                  </a:lnTo>
                  <a:lnTo>
                    <a:pt x="4613" y="3003"/>
                  </a:lnTo>
                  <a:lnTo>
                    <a:pt x="4149" y="3498"/>
                  </a:lnTo>
                  <a:lnTo>
                    <a:pt x="3684" y="4025"/>
                  </a:lnTo>
                  <a:lnTo>
                    <a:pt x="3282" y="4551"/>
                  </a:lnTo>
                  <a:lnTo>
                    <a:pt x="2880" y="5108"/>
                  </a:lnTo>
                  <a:lnTo>
                    <a:pt x="2539" y="5665"/>
                  </a:lnTo>
                  <a:lnTo>
                    <a:pt x="2198" y="6222"/>
                  </a:lnTo>
                  <a:lnTo>
                    <a:pt x="1579" y="7337"/>
                  </a:lnTo>
                  <a:lnTo>
                    <a:pt x="1084" y="8359"/>
                  </a:lnTo>
                  <a:lnTo>
                    <a:pt x="682" y="9287"/>
                  </a:lnTo>
                  <a:lnTo>
                    <a:pt x="372" y="10092"/>
                  </a:lnTo>
                  <a:lnTo>
                    <a:pt x="186" y="10711"/>
                  </a:lnTo>
                  <a:lnTo>
                    <a:pt x="0" y="11238"/>
                  </a:lnTo>
                  <a:lnTo>
                    <a:pt x="5666" y="16129"/>
                  </a:lnTo>
                  <a:lnTo>
                    <a:pt x="5851" y="17243"/>
                  </a:lnTo>
                  <a:lnTo>
                    <a:pt x="6037" y="18729"/>
                  </a:lnTo>
                  <a:lnTo>
                    <a:pt x="6192" y="20494"/>
                  </a:lnTo>
                  <a:lnTo>
                    <a:pt x="6316" y="22475"/>
                  </a:lnTo>
                  <a:lnTo>
                    <a:pt x="6471" y="24642"/>
                  </a:lnTo>
                  <a:lnTo>
                    <a:pt x="6594" y="26964"/>
                  </a:lnTo>
                  <a:lnTo>
                    <a:pt x="6811" y="31669"/>
                  </a:lnTo>
                  <a:lnTo>
                    <a:pt x="6997" y="36127"/>
                  </a:lnTo>
                  <a:lnTo>
                    <a:pt x="7121" y="39935"/>
                  </a:lnTo>
                  <a:lnTo>
                    <a:pt x="7244" y="43526"/>
                  </a:lnTo>
                  <a:lnTo>
                    <a:pt x="37149" y="44888"/>
                  </a:lnTo>
                  <a:lnTo>
                    <a:pt x="34611" y="19844"/>
                  </a:lnTo>
                  <a:lnTo>
                    <a:pt x="34858" y="19627"/>
                  </a:lnTo>
                  <a:lnTo>
                    <a:pt x="35106" y="19348"/>
                  </a:lnTo>
                  <a:lnTo>
                    <a:pt x="35447" y="18977"/>
                  </a:lnTo>
                  <a:lnTo>
                    <a:pt x="35849" y="18482"/>
                  </a:lnTo>
                  <a:lnTo>
                    <a:pt x="36251" y="17862"/>
                  </a:lnTo>
                  <a:lnTo>
                    <a:pt x="36685" y="17181"/>
                  </a:lnTo>
                  <a:lnTo>
                    <a:pt x="37087" y="16376"/>
                  </a:lnTo>
                  <a:lnTo>
                    <a:pt x="37273" y="15943"/>
                  </a:lnTo>
                  <a:lnTo>
                    <a:pt x="37459" y="15479"/>
                  </a:lnTo>
                  <a:lnTo>
                    <a:pt x="37614" y="15014"/>
                  </a:lnTo>
                  <a:lnTo>
                    <a:pt x="37768" y="14519"/>
                  </a:lnTo>
                  <a:lnTo>
                    <a:pt x="37892" y="13993"/>
                  </a:lnTo>
                  <a:lnTo>
                    <a:pt x="38016" y="13436"/>
                  </a:lnTo>
                  <a:lnTo>
                    <a:pt x="38109" y="12847"/>
                  </a:lnTo>
                  <a:lnTo>
                    <a:pt x="38171" y="12259"/>
                  </a:lnTo>
                  <a:lnTo>
                    <a:pt x="38202" y="11640"/>
                  </a:lnTo>
                  <a:lnTo>
                    <a:pt x="38202" y="11021"/>
                  </a:lnTo>
                  <a:lnTo>
                    <a:pt x="38140" y="10340"/>
                  </a:lnTo>
                  <a:lnTo>
                    <a:pt x="38078" y="9659"/>
                  </a:lnTo>
                  <a:lnTo>
                    <a:pt x="37954" y="8978"/>
                  </a:lnTo>
                  <a:lnTo>
                    <a:pt x="37799" y="8266"/>
                  </a:lnTo>
                  <a:lnTo>
                    <a:pt x="37614" y="7523"/>
                  </a:lnTo>
                  <a:lnTo>
                    <a:pt x="37366" y="6749"/>
                  </a:lnTo>
                  <a:lnTo>
                    <a:pt x="37056" y="6006"/>
                  </a:lnTo>
                  <a:lnTo>
                    <a:pt x="36747" y="5325"/>
                  </a:lnTo>
                  <a:lnTo>
                    <a:pt x="36375" y="4706"/>
                  </a:lnTo>
                  <a:lnTo>
                    <a:pt x="36004" y="4117"/>
                  </a:lnTo>
                  <a:lnTo>
                    <a:pt x="35601" y="3591"/>
                  </a:lnTo>
                  <a:lnTo>
                    <a:pt x="35199" y="3096"/>
                  </a:lnTo>
                  <a:lnTo>
                    <a:pt x="34766" y="2662"/>
                  </a:lnTo>
                  <a:lnTo>
                    <a:pt x="34301" y="2260"/>
                  </a:lnTo>
                  <a:lnTo>
                    <a:pt x="33837" y="1888"/>
                  </a:lnTo>
                  <a:lnTo>
                    <a:pt x="33372" y="1579"/>
                  </a:lnTo>
                  <a:lnTo>
                    <a:pt x="32908" y="1300"/>
                  </a:lnTo>
                  <a:lnTo>
                    <a:pt x="32413" y="1053"/>
                  </a:lnTo>
                  <a:lnTo>
                    <a:pt x="31917" y="836"/>
                  </a:lnTo>
                  <a:lnTo>
                    <a:pt x="31453" y="650"/>
                  </a:lnTo>
                  <a:lnTo>
                    <a:pt x="30958" y="495"/>
                  </a:lnTo>
                  <a:lnTo>
                    <a:pt x="30493" y="372"/>
                  </a:lnTo>
                  <a:lnTo>
                    <a:pt x="30029" y="248"/>
                  </a:lnTo>
                  <a:lnTo>
                    <a:pt x="29565" y="186"/>
                  </a:lnTo>
                  <a:lnTo>
                    <a:pt x="28698" y="62"/>
                  </a:lnTo>
                  <a:lnTo>
                    <a:pt x="27893" y="0"/>
                  </a:lnTo>
                  <a:close/>
                </a:path>
              </a:pathLst>
            </a:custGeom>
            <a:solidFill>
              <a:srgbClr val="BDE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6005425" y="3275300"/>
              <a:ext cx="955050" cy="1122225"/>
            </a:xfrm>
            <a:custGeom>
              <a:avLst/>
              <a:gdLst/>
              <a:ahLst/>
              <a:cxnLst/>
              <a:rect l="l" t="t" r="r" b="b"/>
              <a:pathLst>
                <a:path w="38202" h="44889" fill="none" extrusionOk="0">
                  <a:moveTo>
                    <a:pt x="5666" y="16129"/>
                  </a:moveTo>
                  <a:lnTo>
                    <a:pt x="0" y="11238"/>
                  </a:lnTo>
                  <a:lnTo>
                    <a:pt x="0" y="11238"/>
                  </a:lnTo>
                  <a:lnTo>
                    <a:pt x="186" y="10711"/>
                  </a:lnTo>
                  <a:lnTo>
                    <a:pt x="372" y="10092"/>
                  </a:lnTo>
                  <a:lnTo>
                    <a:pt x="682" y="9287"/>
                  </a:lnTo>
                  <a:lnTo>
                    <a:pt x="1084" y="8359"/>
                  </a:lnTo>
                  <a:lnTo>
                    <a:pt x="1579" y="7337"/>
                  </a:lnTo>
                  <a:lnTo>
                    <a:pt x="2198" y="6222"/>
                  </a:lnTo>
                  <a:lnTo>
                    <a:pt x="2539" y="5665"/>
                  </a:lnTo>
                  <a:lnTo>
                    <a:pt x="2880" y="5108"/>
                  </a:lnTo>
                  <a:lnTo>
                    <a:pt x="3282" y="4551"/>
                  </a:lnTo>
                  <a:lnTo>
                    <a:pt x="3684" y="4025"/>
                  </a:lnTo>
                  <a:lnTo>
                    <a:pt x="4149" y="3498"/>
                  </a:lnTo>
                  <a:lnTo>
                    <a:pt x="4613" y="3003"/>
                  </a:lnTo>
                  <a:lnTo>
                    <a:pt x="5108" y="2508"/>
                  </a:lnTo>
                  <a:lnTo>
                    <a:pt x="5635" y="2074"/>
                  </a:lnTo>
                  <a:lnTo>
                    <a:pt x="6192" y="1641"/>
                  </a:lnTo>
                  <a:lnTo>
                    <a:pt x="6780" y="1269"/>
                  </a:lnTo>
                  <a:lnTo>
                    <a:pt x="7368" y="929"/>
                  </a:lnTo>
                  <a:lnTo>
                    <a:pt x="8018" y="650"/>
                  </a:lnTo>
                  <a:lnTo>
                    <a:pt x="8699" y="433"/>
                  </a:lnTo>
                  <a:lnTo>
                    <a:pt x="9411" y="279"/>
                  </a:lnTo>
                  <a:lnTo>
                    <a:pt x="10124" y="155"/>
                  </a:lnTo>
                  <a:lnTo>
                    <a:pt x="10495" y="155"/>
                  </a:lnTo>
                  <a:lnTo>
                    <a:pt x="10897" y="124"/>
                  </a:lnTo>
                  <a:lnTo>
                    <a:pt x="11300" y="155"/>
                  </a:lnTo>
                  <a:lnTo>
                    <a:pt x="11702" y="186"/>
                  </a:lnTo>
                  <a:lnTo>
                    <a:pt x="12105" y="217"/>
                  </a:lnTo>
                  <a:lnTo>
                    <a:pt x="12507" y="310"/>
                  </a:lnTo>
                  <a:lnTo>
                    <a:pt x="25819" y="124"/>
                  </a:lnTo>
                  <a:lnTo>
                    <a:pt x="25819" y="124"/>
                  </a:lnTo>
                  <a:lnTo>
                    <a:pt x="26190" y="93"/>
                  </a:lnTo>
                  <a:lnTo>
                    <a:pt x="26624" y="31"/>
                  </a:lnTo>
                  <a:lnTo>
                    <a:pt x="27212" y="0"/>
                  </a:lnTo>
                  <a:lnTo>
                    <a:pt x="27893" y="0"/>
                  </a:lnTo>
                  <a:lnTo>
                    <a:pt x="28698" y="62"/>
                  </a:lnTo>
                  <a:lnTo>
                    <a:pt x="29565" y="186"/>
                  </a:lnTo>
                  <a:lnTo>
                    <a:pt x="30029" y="248"/>
                  </a:lnTo>
                  <a:lnTo>
                    <a:pt x="30493" y="372"/>
                  </a:lnTo>
                  <a:lnTo>
                    <a:pt x="30958" y="495"/>
                  </a:lnTo>
                  <a:lnTo>
                    <a:pt x="31453" y="650"/>
                  </a:lnTo>
                  <a:lnTo>
                    <a:pt x="31917" y="836"/>
                  </a:lnTo>
                  <a:lnTo>
                    <a:pt x="32413" y="1053"/>
                  </a:lnTo>
                  <a:lnTo>
                    <a:pt x="32908" y="1300"/>
                  </a:lnTo>
                  <a:lnTo>
                    <a:pt x="33372" y="1579"/>
                  </a:lnTo>
                  <a:lnTo>
                    <a:pt x="33837" y="1888"/>
                  </a:lnTo>
                  <a:lnTo>
                    <a:pt x="34301" y="2260"/>
                  </a:lnTo>
                  <a:lnTo>
                    <a:pt x="34766" y="2662"/>
                  </a:lnTo>
                  <a:lnTo>
                    <a:pt x="35199" y="3096"/>
                  </a:lnTo>
                  <a:lnTo>
                    <a:pt x="35601" y="3591"/>
                  </a:lnTo>
                  <a:lnTo>
                    <a:pt x="36004" y="4117"/>
                  </a:lnTo>
                  <a:lnTo>
                    <a:pt x="36375" y="4706"/>
                  </a:lnTo>
                  <a:lnTo>
                    <a:pt x="36747" y="5325"/>
                  </a:lnTo>
                  <a:lnTo>
                    <a:pt x="37056" y="6006"/>
                  </a:lnTo>
                  <a:lnTo>
                    <a:pt x="37366" y="6749"/>
                  </a:lnTo>
                  <a:lnTo>
                    <a:pt x="37366" y="6749"/>
                  </a:lnTo>
                  <a:lnTo>
                    <a:pt x="37614" y="7523"/>
                  </a:lnTo>
                  <a:lnTo>
                    <a:pt x="37799" y="8266"/>
                  </a:lnTo>
                  <a:lnTo>
                    <a:pt x="37954" y="8978"/>
                  </a:lnTo>
                  <a:lnTo>
                    <a:pt x="38078" y="9659"/>
                  </a:lnTo>
                  <a:lnTo>
                    <a:pt x="38140" y="10340"/>
                  </a:lnTo>
                  <a:lnTo>
                    <a:pt x="38202" y="11021"/>
                  </a:lnTo>
                  <a:lnTo>
                    <a:pt x="38202" y="11640"/>
                  </a:lnTo>
                  <a:lnTo>
                    <a:pt x="38171" y="12259"/>
                  </a:lnTo>
                  <a:lnTo>
                    <a:pt x="38109" y="12847"/>
                  </a:lnTo>
                  <a:lnTo>
                    <a:pt x="38016" y="13436"/>
                  </a:lnTo>
                  <a:lnTo>
                    <a:pt x="37892" y="13993"/>
                  </a:lnTo>
                  <a:lnTo>
                    <a:pt x="37768" y="14519"/>
                  </a:lnTo>
                  <a:lnTo>
                    <a:pt x="37614" y="15014"/>
                  </a:lnTo>
                  <a:lnTo>
                    <a:pt x="37459" y="15479"/>
                  </a:lnTo>
                  <a:lnTo>
                    <a:pt x="37273" y="15943"/>
                  </a:lnTo>
                  <a:lnTo>
                    <a:pt x="37087" y="16376"/>
                  </a:lnTo>
                  <a:lnTo>
                    <a:pt x="36685" y="17181"/>
                  </a:lnTo>
                  <a:lnTo>
                    <a:pt x="36251" y="17862"/>
                  </a:lnTo>
                  <a:lnTo>
                    <a:pt x="35849" y="18482"/>
                  </a:lnTo>
                  <a:lnTo>
                    <a:pt x="35447" y="18977"/>
                  </a:lnTo>
                  <a:lnTo>
                    <a:pt x="35106" y="19348"/>
                  </a:lnTo>
                  <a:lnTo>
                    <a:pt x="34858" y="19627"/>
                  </a:lnTo>
                  <a:lnTo>
                    <a:pt x="34611" y="19844"/>
                  </a:lnTo>
                  <a:lnTo>
                    <a:pt x="37149" y="44888"/>
                  </a:lnTo>
                  <a:lnTo>
                    <a:pt x="7244" y="43526"/>
                  </a:lnTo>
                  <a:lnTo>
                    <a:pt x="7244" y="43526"/>
                  </a:lnTo>
                  <a:lnTo>
                    <a:pt x="7121" y="39935"/>
                  </a:lnTo>
                  <a:lnTo>
                    <a:pt x="6997" y="36127"/>
                  </a:lnTo>
                  <a:lnTo>
                    <a:pt x="6811" y="31669"/>
                  </a:lnTo>
                  <a:lnTo>
                    <a:pt x="6594" y="26964"/>
                  </a:lnTo>
                  <a:lnTo>
                    <a:pt x="6471" y="24642"/>
                  </a:lnTo>
                  <a:lnTo>
                    <a:pt x="6316" y="22475"/>
                  </a:lnTo>
                  <a:lnTo>
                    <a:pt x="6192" y="20494"/>
                  </a:lnTo>
                  <a:lnTo>
                    <a:pt x="6037" y="18729"/>
                  </a:lnTo>
                  <a:lnTo>
                    <a:pt x="5851" y="17243"/>
                  </a:lnTo>
                  <a:lnTo>
                    <a:pt x="5666" y="161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6005425" y="3275300"/>
              <a:ext cx="955050" cy="1122225"/>
            </a:xfrm>
            <a:custGeom>
              <a:avLst/>
              <a:gdLst/>
              <a:ahLst/>
              <a:cxnLst/>
              <a:rect l="l" t="t" r="r" b="b"/>
              <a:pathLst>
                <a:path w="38202" h="44889" extrusionOk="0">
                  <a:moveTo>
                    <a:pt x="27212" y="0"/>
                  </a:moveTo>
                  <a:lnTo>
                    <a:pt x="26624" y="31"/>
                  </a:lnTo>
                  <a:lnTo>
                    <a:pt x="26190" y="93"/>
                  </a:lnTo>
                  <a:lnTo>
                    <a:pt x="25819" y="124"/>
                  </a:lnTo>
                  <a:lnTo>
                    <a:pt x="12507" y="310"/>
                  </a:lnTo>
                  <a:lnTo>
                    <a:pt x="12105" y="217"/>
                  </a:lnTo>
                  <a:lnTo>
                    <a:pt x="11702" y="186"/>
                  </a:lnTo>
                  <a:lnTo>
                    <a:pt x="11300" y="155"/>
                  </a:lnTo>
                  <a:lnTo>
                    <a:pt x="10897" y="124"/>
                  </a:lnTo>
                  <a:lnTo>
                    <a:pt x="10495" y="155"/>
                  </a:lnTo>
                  <a:lnTo>
                    <a:pt x="10124" y="155"/>
                  </a:lnTo>
                  <a:lnTo>
                    <a:pt x="9411" y="279"/>
                  </a:lnTo>
                  <a:lnTo>
                    <a:pt x="8699" y="433"/>
                  </a:lnTo>
                  <a:lnTo>
                    <a:pt x="8018" y="650"/>
                  </a:lnTo>
                  <a:lnTo>
                    <a:pt x="7368" y="929"/>
                  </a:lnTo>
                  <a:lnTo>
                    <a:pt x="6780" y="1269"/>
                  </a:lnTo>
                  <a:lnTo>
                    <a:pt x="6192" y="1641"/>
                  </a:lnTo>
                  <a:lnTo>
                    <a:pt x="5635" y="2074"/>
                  </a:lnTo>
                  <a:lnTo>
                    <a:pt x="5108" y="2508"/>
                  </a:lnTo>
                  <a:lnTo>
                    <a:pt x="4613" y="3003"/>
                  </a:lnTo>
                  <a:lnTo>
                    <a:pt x="4149" y="3498"/>
                  </a:lnTo>
                  <a:lnTo>
                    <a:pt x="3684" y="4025"/>
                  </a:lnTo>
                  <a:lnTo>
                    <a:pt x="3282" y="4551"/>
                  </a:lnTo>
                  <a:lnTo>
                    <a:pt x="2880" y="5108"/>
                  </a:lnTo>
                  <a:lnTo>
                    <a:pt x="2539" y="5665"/>
                  </a:lnTo>
                  <a:lnTo>
                    <a:pt x="2198" y="6222"/>
                  </a:lnTo>
                  <a:lnTo>
                    <a:pt x="1579" y="7337"/>
                  </a:lnTo>
                  <a:lnTo>
                    <a:pt x="1084" y="8359"/>
                  </a:lnTo>
                  <a:lnTo>
                    <a:pt x="682" y="9287"/>
                  </a:lnTo>
                  <a:lnTo>
                    <a:pt x="372" y="10092"/>
                  </a:lnTo>
                  <a:lnTo>
                    <a:pt x="186" y="10711"/>
                  </a:lnTo>
                  <a:lnTo>
                    <a:pt x="0" y="11238"/>
                  </a:lnTo>
                  <a:lnTo>
                    <a:pt x="5666" y="16129"/>
                  </a:lnTo>
                  <a:lnTo>
                    <a:pt x="5851" y="17243"/>
                  </a:lnTo>
                  <a:lnTo>
                    <a:pt x="6037" y="18729"/>
                  </a:lnTo>
                  <a:lnTo>
                    <a:pt x="6192" y="20494"/>
                  </a:lnTo>
                  <a:lnTo>
                    <a:pt x="6316" y="22475"/>
                  </a:lnTo>
                  <a:lnTo>
                    <a:pt x="6471" y="24642"/>
                  </a:lnTo>
                  <a:lnTo>
                    <a:pt x="6594" y="26964"/>
                  </a:lnTo>
                  <a:lnTo>
                    <a:pt x="6811" y="31669"/>
                  </a:lnTo>
                  <a:lnTo>
                    <a:pt x="6997" y="36127"/>
                  </a:lnTo>
                  <a:lnTo>
                    <a:pt x="7121" y="39935"/>
                  </a:lnTo>
                  <a:lnTo>
                    <a:pt x="7244" y="43526"/>
                  </a:lnTo>
                  <a:lnTo>
                    <a:pt x="37149" y="44888"/>
                  </a:lnTo>
                  <a:lnTo>
                    <a:pt x="34611" y="19844"/>
                  </a:lnTo>
                  <a:lnTo>
                    <a:pt x="34858" y="19627"/>
                  </a:lnTo>
                  <a:lnTo>
                    <a:pt x="35106" y="19348"/>
                  </a:lnTo>
                  <a:lnTo>
                    <a:pt x="35447" y="18977"/>
                  </a:lnTo>
                  <a:lnTo>
                    <a:pt x="35849" y="18482"/>
                  </a:lnTo>
                  <a:lnTo>
                    <a:pt x="36251" y="17862"/>
                  </a:lnTo>
                  <a:lnTo>
                    <a:pt x="36685" y="17181"/>
                  </a:lnTo>
                  <a:lnTo>
                    <a:pt x="37087" y="16376"/>
                  </a:lnTo>
                  <a:lnTo>
                    <a:pt x="37273" y="15943"/>
                  </a:lnTo>
                  <a:lnTo>
                    <a:pt x="37459" y="15479"/>
                  </a:lnTo>
                  <a:lnTo>
                    <a:pt x="37614" y="15014"/>
                  </a:lnTo>
                  <a:lnTo>
                    <a:pt x="37768" y="14519"/>
                  </a:lnTo>
                  <a:lnTo>
                    <a:pt x="37892" y="13993"/>
                  </a:lnTo>
                  <a:lnTo>
                    <a:pt x="38016" y="13436"/>
                  </a:lnTo>
                  <a:lnTo>
                    <a:pt x="38109" y="12847"/>
                  </a:lnTo>
                  <a:lnTo>
                    <a:pt x="38171" y="12259"/>
                  </a:lnTo>
                  <a:lnTo>
                    <a:pt x="38202" y="11640"/>
                  </a:lnTo>
                  <a:lnTo>
                    <a:pt x="38202" y="11021"/>
                  </a:lnTo>
                  <a:lnTo>
                    <a:pt x="38140" y="10340"/>
                  </a:lnTo>
                  <a:lnTo>
                    <a:pt x="38078" y="9659"/>
                  </a:lnTo>
                  <a:lnTo>
                    <a:pt x="37954" y="8978"/>
                  </a:lnTo>
                  <a:lnTo>
                    <a:pt x="37799" y="8266"/>
                  </a:lnTo>
                  <a:lnTo>
                    <a:pt x="37614" y="7523"/>
                  </a:lnTo>
                  <a:lnTo>
                    <a:pt x="37366" y="6749"/>
                  </a:lnTo>
                  <a:lnTo>
                    <a:pt x="37056" y="6006"/>
                  </a:lnTo>
                  <a:lnTo>
                    <a:pt x="36747" y="5325"/>
                  </a:lnTo>
                  <a:lnTo>
                    <a:pt x="36375" y="4706"/>
                  </a:lnTo>
                  <a:lnTo>
                    <a:pt x="36004" y="4117"/>
                  </a:lnTo>
                  <a:lnTo>
                    <a:pt x="35601" y="3591"/>
                  </a:lnTo>
                  <a:lnTo>
                    <a:pt x="35199" y="3096"/>
                  </a:lnTo>
                  <a:lnTo>
                    <a:pt x="34766" y="2662"/>
                  </a:lnTo>
                  <a:lnTo>
                    <a:pt x="34301" y="2260"/>
                  </a:lnTo>
                  <a:lnTo>
                    <a:pt x="33837" y="1888"/>
                  </a:lnTo>
                  <a:lnTo>
                    <a:pt x="33372" y="1579"/>
                  </a:lnTo>
                  <a:lnTo>
                    <a:pt x="32908" y="1300"/>
                  </a:lnTo>
                  <a:lnTo>
                    <a:pt x="32413" y="1053"/>
                  </a:lnTo>
                  <a:lnTo>
                    <a:pt x="31917" y="836"/>
                  </a:lnTo>
                  <a:lnTo>
                    <a:pt x="31453" y="650"/>
                  </a:lnTo>
                  <a:lnTo>
                    <a:pt x="30958" y="495"/>
                  </a:lnTo>
                  <a:lnTo>
                    <a:pt x="30493" y="372"/>
                  </a:lnTo>
                  <a:lnTo>
                    <a:pt x="30029" y="248"/>
                  </a:lnTo>
                  <a:lnTo>
                    <a:pt x="29565" y="186"/>
                  </a:lnTo>
                  <a:lnTo>
                    <a:pt x="28698" y="62"/>
                  </a:lnTo>
                  <a:lnTo>
                    <a:pt x="27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6005425" y="3275300"/>
              <a:ext cx="955050" cy="1122225"/>
            </a:xfrm>
            <a:custGeom>
              <a:avLst/>
              <a:gdLst/>
              <a:ahLst/>
              <a:cxnLst/>
              <a:rect l="l" t="t" r="r" b="b"/>
              <a:pathLst>
                <a:path w="38202" h="44889" fill="none" extrusionOk="0">
                  <a:moveTo>
                    <a:pt x="5666" y="16129"/>
                  </a:moveTo>
                  <a:lnTo>
                    <a:pt x="0" y="11238"/>
                  </a:lnTo>
                  <a:lnTo>
                    <a:pt x="0" y="11238"/>
                  </a:lnTo>
                  <a:lnTo>
                    <a:pt x="186" y="10711"/>
                  </a:lnTo>
                  <a:lnTo>
                    <a:pt x="372" y="10092"/>
                  </a:lnTo>
                  <a:lnTo>
                    <a:pt x="682" y="9287"/>
                  </a:lnTo>
                  <a:lnTo>
                    <a:pt x="1084" y="8359"/>
                  </a:lnTo>
                  <a:lnTo>
                    <a:pt x="1579" y="7337"/>
                  </a:lnTo>
                  <a:lnTo>
                    <a:pt x="2198" y="6222"/>
                  </a:lnTo>
                  <a:lnTo>
                    <a:pt x="2539" y="5665"/>
                  </a:lnTo>
                  <a:lnTo>
                    <a:pt x="2880" y="5108"/>
                  </a:lnTo>
                  <a:lnTo>
                    <a:pt x="3282" y="4551"/>
                  </a:lnTo>
                  <a:lnTo>
                    <a:pt x="3684" y="4025"/>
                  </a:lnTo>
                  <a:lnTo>
                    <a:pt x="4149" y="3498"/>
                  </a:lnTo>
                  <a:lnTo>
                    <a:pt x="4613" y="3003"/>
                  </a:lnTo>
                  <a:lnTo>
                    <a:pt x="5108" y="2508"/>
                  </a:lnTo>
                  <a:lnTo>
                    <a:pt x="5635" y="2074"/>
                  </a:lnTo>
                  <a:lnTo>
                    <a:pt x="6192" y="1641"/>
                  </a:lnTo>
                  <a:lnTo>
                    <a:pt x="6780" y="1269"/>
                  </a:lnTo>
                  <a:lnTo>
                    <a:pt x="7368" y="929"/>
                  </a:lnTo>
                  <a:lnTo>
                    <a:pt x="8018" y="650"/>
                  </a:lnTo>
                  <a:lnTo>
                    <a:pt x="8699" y="433"/>
                  </a:lnTo>
                  <a:lnTo>
                    <a:pt x="9411" y="279"/>
                  </a:lnTo>
                  <a:lnTo>
                    <a:pt x="10124" y="155"/>
                  </a:lnTo>
                  <a:lnTo>
                    <a:pt x="10495" y="155"/>
                  </a:lnTo>
                  <a:lnTo>
                    <a:pt x="10897" y="124"/>
                  </a:lnTo>
                  <a:lnTo>
                    <a:pt x="11300" y="155"/>
                  </a:lnTo>
                  <a:lnTo>
                    <a:pt x="11702" y="186"/>
                  </a:lnTo>
                  <a:lnTo>
                    <a:pt x="12105" y="217"/>
                  </a:lnTo>
                  <a:lnTo>
                    <a:pt x="12507" y="310"/>
                  </a:lnTo>
                  <a:lnTo>
                    <a:pt x="25819" y="124"/>
                  </a:lnTo>
                  <a:lnTo>
                    <a:pt x="25819" y="124"/>
                  </a:lnTo>
                  <a:lnTo>
                    <a:pt x="26190" y="93"/>
                  </a:lnTo>
                  <a:lnTo>
                    <a:pt x="26624" y="31"/>
                  </a:lnTo>
                  <a:lnTo>
                    <a:pt x="27212" y="0"/>
                  </a:lnTo>
                  <a:lnTo>
                    <a:pt x="27893" y="0"/>
                  </a:lnTo>
                  <a:lnTo>
                    <a:pt x="28698" y="62"/>
                  </a:lnTo>
                  <a:lnTo>
                    <a:pt x="29565" y="186"/>
                  </a:lnTo>
                  <a:lnTo>
                    <a:pt x="30029" y="248"/>
                  </a:lnTo>
                  <a:lnTo>
                    <a:pt x="30493" y="372"/>
                  </a:lnTo>
                  <a:lnTo>
                    <a:pt x="30958" y="495"/>
                  </a:lnTo>
                  <a:lnTo>
                    <a:pt x="31453" y="650"/>
                  </a:lnTo>
                  <a:lnTo>
                    <a:pt x="31917" y="836"/>
                  </a:lnTo>
                  <a:lnTo>
                    <a:pt x="32413" y="1053"/>
                  </a:lnTo>
                  <a:lnTo>
                    <a:pt x="32908" y="1300"/>
                  </a:lnTo>
                  <a:lnTo>
                    <a:pt x="33372" y="1579"/>
                  </a:lnTo>
                  <a:lnTo>
                    <a:pt x="33837" y="1888"/>
                  </a:lnTo>
                  <a:lnTo>
                    <a:pt x="34301" y="2260"/>
                  </a:lnTo>
                  <a:lnTo>
                    <a:pt x="34766" y="2662"/>
                  </a:lnTo>
                  <a:lnTo>
                    <a:pt x="35199" y="3096"/>
                  </a:lnTo>
                  <a:lnTo>
                    <a:pt x="35601" y="3591"/>
                  </a:lnTo>
                  <a:lnTo>
                    <a:pt x="36004" y="4117"/>
                  </a:lnTo>
                  <a:lnTo>
                    <a:pt x="36375" y="4706"/>
                  </a:lnTo>
                  <a:lnTo>
                    <a:pt x="36747" y="5325"/>
                  </a:lnTo>
                  <a:lnTo>
                    <a:pt x="37056" y="6006"/>
                  </a:lnTo>
                  <a:lnTo>
                    <a:pt x="37366" y="6749"/>
                  </a:lnTo>
                  <a:lnTo>
                    <a:pt x="37366" y="6749"/>
                  </a:lnTo>
                  <a:lnTo>
                    <a:pt x="37614" y="7523"/>
                  </a:lnTo>
                  <a:lnTo>
                    <a:pt x="37799" y="8266"/>
                  </a:lnTo>
                  <a:lnTo>
                    <a:pt x="37954" y="8978"/>
                  </a:lnTo>
                  <a:lnTo>
                    <a:pt x="38078" y="9659"/>
                  </a:lnTo>
                  <a:lnTo>
                    <a:pt x="38140" y="10340"/>
                  </a:lnTo>
                  <a:lnTo>
                    <a:pt x="38202" y="11021"/>
                  </a:lnTo>
                  <a:lnTo>
                    <a:pt x="38202" y="11640"/>
                  </a:lnTo>
                  <a:lnTo>
                    <a:pt x="38171" y="12259"/>
                  </a:lnTo>
                  <a:lnTo>
                    <a:pt x="38109" y="12847"/>
                  </a:lnTo>
                  <a:lnTo>
                    <a:pt x="38016" y="13436"/>
                  </a:lnTo>
                  <a:lnTo>
                    <a:pt x="37892" y="13993"/>
                  </a:lnTo>
                  <a:lnTo>
                    <a:pt x="37768" y="14519"/>
                  </a:lnTo>
                  <a:lnTo>
                    <a:pt x="37614" y="15014"/>
                  </a:lnTo>
                  <a:lnTo>
                    <a:pt x="37459" y="15479"/>
                  </a:lnTo>
                  <a:lnTo>
                    <a:pt x="37273" y="15943"/>
                  </a:lnTo>
                  <a:lnTo>
                    <a:pt x="37087" y="16376"/>
                  </a:lnTo>
                  <a:lnTo>
                    <a:pt x="36685" y="17181"/>
                  </a:lnTo>
                  <a:lnTo>
                    <a:pt x="36251" y="17862"/>
                  </a:lnTo>
                  <a:lnTo>
                    <a:pt x="35849" y="18482"/>
                  </a:lnTo>
                  <a:lnTo>
                    <a:pt x="35447" y="18977"/>
                  </a:lnTo>
                  <a:lnTo>
                    <a:pt x="35106" y="19348"/>
                  </a:lnTo>
                  <a:lnTo>
                    <a:pt x="34858" y="19627"/>
                  </a:lnTo>
                  <a:lnTo>
                    <a:pt x="34611" y="19844"/>
                  </a:lnTo>
                  <a:lnTo>
                    <a:pt x="37149" y="44888"/>
                  </a:lnTo>
                  <a:lnTo>
                    <a:pt x="7244" y="43526"/>
                  </a:lnTo>
                  <a:lnTo>
                    <a:pt x="7244" y="43526"/>
                  </a:lnTo>
                  <a:lnTo>
                    <a:pt x="7121" y="39935"/>
                  </a:lnTo>
                  <a:lnTo>
                    <a:pt x="6997" y="36127"/>
                  </a:lnTo>
                  <a:lnTo>
                    <a:pt x="6811" y="31669"/>
                  </a:lnTo>
                  <a:lnTo>
                    <a:pt x="6594" y="26964"/>
                  </a:lnTo>
                  <a:lnTo>
                    <a:pt x="6471" y="24642"/>
                  </a:lnTo>
                  <a:lnTo>
                    <a:pt x="6316" y="22475"/>
                  </a:lnTo>
                  <a:lnTo>
                    <a:pt x="6192" y="20494"/>
                  </a:lnTo>
                  <a:lnTo>
                    <a:pt x="6037" y="18729"/>
                  </a:lnTo>
                  <a:lnTo>
                    <a:pt x="5851" y="17243"/>
                  </a:lnTo>
                  <a:lnTo>
                    <a:pt x="5666" y="161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6194275" y="2593450"/>
              <a:ext cx="554925" cy="805700"/>
            </a:xfrm>
            <a:custGeom>
              <a:avLst/>
              <a:gdLst/>
              <a:ahLst/>
              <a:cxnLst/>
              <a:rect l="l" t="t" r="r" b="b"/>
              <a:pathLst>
                <a:path w="22197" h="32228" extrusionOk="0">
                  <a:moveTo>
                    <a:pt x="11764" y="1"/>
                  </a:moveTo>
                  <a:lnTo>
                    <a:pt x="11114" y="32"/>
                  </a:lnTo>
                  <a:lnTo>
                    <a:pt x="10464" y="94"/>
                  </a:lnTo>
                  <a:lnTo>
                    <a:pt x="9814" y="217"/>
                  </a:lnTo>
                  <a:lnTo>
                    <a:pt x="9194" y="372"/>
                  </a:lnTo>
                  <a:lnTo>
                    <a:pt x="8575" y="589"/>
                  </a:lnTo>
                  <a:lnTo>
                    <a:pt x="7987" y="837"/>
                  </a:lnTo>
                  <a:lnTo>
                    <a:pt x="7399" y="1115"/>
                  </a:lnTo>
                  <a:lnTo>
                    <a:pt x="6842" y="1456"/>
                  </a:lnTo>
                  <a:lnTo>
                    <a:pt x="6315" y="1858"/>
                  </a:lnTo>
                  <a:lnTo>
                    <a:pt x="5820" y="2261"/>
                  </a:lnTo>
                  <a:lnTo>
                    <a:pt x="5325" y="2725"/>
                  </a:lnTo>
                  <a:lnTo>
                    <a:pt x="4860" y="3220"/>
                  </a:lnTo>
                  <a:lnTo>
                    <a:pt x="4458" y="3777"/>
                  </a:lnTo>
                  <a:lnTo>
                    <a:pt x="4055" y="4335"/>
                  </a:lnTo>
                  <a:lnTo>
                    <a:pt x="3684" y="4954"/>
                  </a:lnTo>
                  <a:lnTo>
                    <a:pt x="3374" y="5604"/>
                  </a:lnTo>
                  <a:lnTo>
                    <a:pt x="3096" y="6285"/>
                  </a:lnTo>
                  <a:lnTo>
                    <a:pt x="2848" y="6997"/>
                  </a:lnTo>
                  <a:lnTo>
                    <a:pt x="2631" y="7740"/>
                  </a:lnTo>
                  <a:lnTo>
                    <a:pt x="1919" y="10464"/>
                  </a:lnTo>
                  <a:lnTo>
                    <a:pt x="1053" y="13715"/>
                  </a:lnTo>
                  <a:lnTo>
                    <a:pt x="0" y="17523"/>
                  </a:lnTo>
                  <a:lnTo>
                    <a:pt x="2074" y="17523"/>
                  </a:lnTo>
                  <a:lnTo>
                    <a:pt x="2043" y="17553"/>
                  </a:lnTo>
                  <a:lnTo>
                    <a:pt x="2012" y="17646"/>
                  </a:lnTo>
                  <a:lnTo>
                    <a:pt x="1919" y="17863"/>
                  </a:lnTo>
                  <a:lnTo>
                    <a:pt x="1857" y="18265"/>
                  </a:lnTo>
                  <a:lnTo>
                    <a:pt x="1827" y="18885"/>
                  </a:lnTo>
                  <a:lnTo>
                    <a:pt x="1857" y="19751"/>
                  </a:lnTo>
                  <a:lnTo>
                    <a:pt x="1919" y="20928"/>
                  </a:lnTo>
                  <a:lnTo>
                    <a:pt x="2074" y="22476"/>
                  </a:lnTo>
                  <a:lnTo>
                    <a:pt x="2136" y="22878"/>
                  </a:lnTo>
                  <a:lnTo>
                    <a:pt x="2260" y="23281"/>
                  </a:lnTo>
                  <a:lnTo>
                    <a:pt x="2384" y="23621"/>
                  </a:lnTo>
                  <a:lnTo>
                    <a:pt x="2539" y="23931"/>
                  </a:lnTo>
                  <a:lnTo>
                    <a:pt x="2755" y="24209"/>
                  </a:lnTo>
                  <a:lnTo>
                    <a:pt x="2972" y="24488"/>
                  </a:lnTo>
                  <a:lnTo>
                    <a:pt x="3189" y="24705"/>
                  </a:lnTo>
                  <a:lnTo>
                    <a:pt x="3467" y="24890"/>
                  </a:lnTo>
                  <a:lnTo>
                    <a:pt x="3746" y="25076"/>
                  </a:lnTo>
                  <a:lnTo>
                    <a:pt x="4025" y="25231"/>
                  </a:lnTo>
                  <a:lnTo>
                    <a:pt x="4334" y="25355"/>
                  </a:lnTo>
                  <a:lnTo>
                    <a:pt x="4644" y="25479"/>
                  </a:lnTo>
                  <a:lnTo>
                    <a:pt x="4984" y="25571"/>
                  </a:lnTo>
                  <a:lnTo>
                    <a:pt x="5294" y="25633"/>
                  </a:lnTo>
                  <a:lnTo>
                    <a:pt x="5975" y="25757"/>
                  </a:lnTo>
                  <a:lnTo>
                    <a:pt x="6625" y="25788"/>
                  </a:lnTo>
                  <a:lnTo>
                    <a:pt x="7244" y="25788"/>
                  </a:lnTo>
                  <a:lnTo>
                    <a:pt x="7832" y="25757"/>
                  </a:lnTo>
                  <a:lnTo>
                    <a:pt x="8359" y="25726"/>
                  </a:lnTo>
                  <a:lnTo>
                    <a:pt x="9163" y="25602"/>
                  </a:lnTo>
                  <a:lnTo>
                    <a:pt x="9442" y="25540"/>
                  </a:lnTo>
                  <a:lnTo>
                    <a:pt x="9442" y="25788"/>
                  </a:lnTo>
                  <a:lnTo>
                    <a:pt x="9442" y="26005"/>
                  </a:lnTo>
                  <a:lnTo>
                    <a:pt x="9380" y="26222"/>
                  </a:lnTo>
                  <a:lnTo>
                    <a:pt x="9318" y="26407"/>
                  </a:lnTo>
                  <a:lnTo>
                    <a:pt x="9163" y="26748"/>
                  </a:lnTo>
                  <a:lnTo>
                    <a:pt x="8978" y="27026"/>
                  </a:lnTo>
                  <a:lnTo>
                    <a:pt x="8761" y="27243"/>
                  </a:lnTo>
                  <a:lnTo>
                    <a:pt x="8575" y="27398"/>
                  </a:lnTo>
                  <a:lnTo>
                    <a:pt x="8389" y="27522"/>
                  </a:lnTo>
                  <a:lnTo>
                    <a:pt x="8420" y="27738"/>
                  </a:lnTo>
                  <a:lnTo>
                    <a:pt x="8544" y="28234"/>
                  </a:lnTo>
                  <a:lnTo>
                    <a:pt x="8637" y="28574"/>
                  </a:lnTo>
                  <a:lnTo>
                    <a:pt x="8761" y="28977"/>
                  </a:lnTo>
                  <a:lnTo>
                    <a:pt x="8916" y="29379"/>
                  </a:lnTo>
                  <a:lnTo>
                    <a:pt x="9132" y="29813"/>
                  </a:lnTo>
                  <a:lnTo>
                    <a:pt x="9380" y="30246"/>
                  </a:lnTo>
                  <a:lnTo>
                    <a:pt x="9690" y="30648"/>
                  </a:lnTo>
                  <a:lnTo>
                    <a:pt x="10030" y="31051"/>
                  </a:lnTo>
                  <a:lnTo>
                    <a:pt x="10433" y="31422"/>
                  </a:lnTo>
                  <a:lnTo>
                    <a:pt x="10680" y="31577"/>
                  </a:lnTo>
                  <a:lnTo>
                    <a:pt x="10928" y="31732"/>
                  </a:lnTo>
                  <a:lnTo>
                    <a:pt x="11176" y="31856"/>
                  </a:lnTo>
                  <a:lnTo>
                    <a:pt x="11454" y="31980"/>
                  </a:lnTo>
                  <a:lnTo>
                    <a:pt x="11733" y="32072"/>
                  </a:lnTo>
                  <a:lnTo>
                    <a:pt x="12073" y="32134"/>
                  </a:lnTo>
                  <a:lnTo>
                    <a:pt x="12383" y="32196"/>
                  </a:lnTo>
                  <a:lnTo>
                    <a:pt x="12754" y="32227"/>
                  </a:lnTo>
                  <a:lnTo>
                    <a:pt x="13436" y="32227"/>
                  </a:lnTo>
                  <a:lnTo>
                    <a:pt x="14117" y="32165"/>
                  </a:lnTo>
                  <a:lnTo>
                    <a:pt x="14736" y="32041"/>
                  </a:lnTo>
                  <a:lnTo>
                    <a:pt x="15324" y="31856"/>
                  </a:lnTo>
                  <a:lnTo>
                    <a:pt x="15850" y="31639"/>
                  </a:lnTo>
                  <a:lnTo>
                    <a:pt x="16346" y="31391"/>
                  </a:lnTo>
                  <a:lnTo>
                    <a:pt x="16779" y="31082"/>
                  </a:lnTo>
                  <a:lnTo>
                    <a:pt x="17181" y="30741"/>
                  </a:lnTo>
                  <a:lnTo>
                    <a:pt x="17491" y="30370"/>
                  </a:lnTo>
                  <a:lnTo>
                    <a:pt x="17739" y="29967"/>
                  </a:lnTo>
                  <a:lnTo>
                    <a:pt x="17924" y="29565"/>
                  </a:lnTo>
                  <a:lnTo>
                    <a:pt x="18048" y="29101"/>
                  </a:lnTo>
                  <a:lnTo>
                    <a:pt x="18110" y="28884"/>
                  </a:lnTo>
                  <a:lnTo>
                    <a:pt x="18110" y="28667"/>
                  </a:lnTo>
                  <a:lnTo>
                    <a:pt x="18110" y="28450"/>
                  </a:lnTo>
                  <a:lnTo>
                    <a:pt x="18079" y="28203"/>
                  </a:lnTo>
                  <a:lnTo>
                    <a:pt x="18048" y="27986"/>
                  </a:lnTo>
                  <a:lnTo>
                    <a:pt x="17986" y="27738"/>
                  </a:lnTo>
                  <a:lnTo>
                    <a:pt x="17893" y="27522"/>
                  </a:lnTo>
                  <a:lnTo>
                    <a:pt x="17801" y="27274"/>
                  </a:lnTo>
                  <a:lnTo>
                    <a:pt x="17584" y="26810"/>
                  </a:lnTo>
                  <a:lnTo>
                    <a:pt x="17429" y="26314"/>
                  </a:lnTo>
                  <a:lnTo>
                    <a:pt x="17305" y="25788"/>
                  </a:lnTo>
                  <a:lnTo>
                    <a:pt x="17181" y="25231"/>
                  </a:lnTo>
                  <a:lnTo>
                    <a:pt x="17119" y="24705"/>
                  </a:lnTo>
                  <a:lnTo>
                    <a:pt x="17058" y="24178"/>
                  </a:lnTo>
                  <a:lnTo>
                    <a:pt x="17027" y="23126"/>
                  </a:lnTo>
                  <a:lnTo>
                    <a:pt x="17027" y="22228"/>
                  </a:lnTo>
                  <a:lnTo>
                    <a:pt x="17088" y="21485"/>
                  </a:lnTo>
                  <a:lnTo>
                    <a:pt x="17150" y="20835"/>
                  </a:lnTo>
                  <a:lnTo>
                    <a:pt x="17522" y="20432"/>
                  </a:lnTo>
                  <a:lnTo>
                    <a:pt x="17924" y="19937"/>
                  </a:lnTo>
                  <a:lnTo>
                    <a:pt x="18451" y="19287"/>
                  </a:lnTo>
                  <a:lnTo>
                    <a:pt x="19039" y="18482"/>
                  </a:lnTo>
                  <a:lnTo>
                    <a:pt x="19658" y="17553"/>
                  </a:lnTo>
                  <a:lnTo>
                    <a:pt x="20277" y="16532"/>
                  </a:lnTo>
                  <a:lnTo>
                    <a:pt x="20587" y="15975"/>
                  </a:lnTo>
                  <a:lnTo>
                    <a:pt x="20865" y="15386"/>
                  </a:lnTo>
                  <a:lnTo>
                    <a:pt x="21144" y="14767"/>
                  </a:lnTo>
                  <a:lnTo>
                    <a:pt x="21392" y="14148"/>
                  </a:lnTo>
                  <a:lnTo>
                    <a:pt x="21608" y="13498"/>
                  </a:lnTo>
                  <a:lnTo>
                    <a:pt x="21825" y="12848"/>
                  </a:lnTo>
                  <a:lnTo>
                    <a:pt x="21980" y="12198"/>
                  </a:lnTo>
                  <a:lnTo>
                    <a:pt x="22104" y="11517"/>
                  </a:lnTo>
                  <a:lnTo>
                    <a:pt x="22165" y="10805"/>
                  </a:lnTo>
                  <a:lnTo>
                    <a:pt x="22196" y="10124"/>
                  </a:lnTo>
                  <a:lnTo>
                    <a:pt x="22196" y="9412"/>
                  </a:lnTo>
                  <a:lnTo>
                    <a:pt x="22104" y="8731"/>
                  </a:lnTo>
                  <a:lnTo>
                    <a:pt x="21980" y="8019"/>
                  </a:lnTo>
                  <a:lnTo>
                    <a:pt x="21763" y="7307"/>
                  </a:lnTo>
                  <a:lnTo>
                    <a:pt x="21484" y="6626"/>
                  </a:lnTo>
                  <a:lnTo>
                    <a:pt x="21144" y="5914"/>
                  </a:lnTo>
                  <a:lnTo>
                    <a:pt x="20711" y="5232"/>
                  </a:lnTo>
                  <a:lnTo>
                    <a:pt x="20494" y="4892"/>
                  </a:lnTo>
                  <a:lnTo>
                    <a:pt x="20215" y="4551"/>
                  </a:lnTo>
                  <a:lnTo>
                    <a:pt x="19627" y="3870"/>
                  </a:lnTo>
                  <a:lnTo>
                    <a:pt x="19008" y="3220"/>
                  </a:lnTo>
                  <a:lnTo>
                    <a:pt x="18389" y="2663"/>
                  </a:lnTo>
                  <a:lnTo>
                    <a:pt x="17739" y="2137"/>
                  </a:lnTo>
                  <a:lnTo>
                    <a:pt x="17088" y="1703"/>
                  </a:lnTo>
                  <a:lnTo>
                    <a:pt x="16438" y="1301"/>
                  </a:lnTo>
                  <a:lnTo>
                    <a:pt x="15757" y="960"/>
                  </a:lnTo>
                  <a:lnTo>
                    <a:pt x="15107" y="651"/>
                  </a:lnTo>
                  <a:lnTo>
                    <a:pt x="14426" y="434"/>
                  </a:lnTo>
                  <a:lnTo>
                    <a:pt x="13745" y="248"/>
                  </a:lnTo>
                  <a:lnTo>
                    <a:pt x="13095" y="124"/>
                  </a:lnTo>
                  <a:lnTo>
                    <a:pt x="12414" y="32"/>
                  </a:lnTo>
                  <a:lnTo>
                    <a:pt x="11764" y="1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6194275" y="2593450"/>
              <a:ext cx="554925" cy="805700"/>
            </a:xfrm>
            <a:custGeom>
              <a:avLst/>
              <a:gdLst/>
              <a:ahLst/>
              <a:cxnLst/>
              <a:rect l="l" t="t" r="r" b="b"/>
              <a:pathLst>
                <a:path w="22197" h="32228" fill="none" extrusionOk="0">
                  <a:moveTo>
                    <a:pt x="17150" y="20835"/>
                  </a:moveTo>
                  <a:lnTo>
                    <a:pt x="17150" y="20835"/>
                  </a:lnTo>
                  <a:lnTo>
                    <a:pt x="17088" y="21485"/>
                  </a:lnTo>
                  <a:lnTo>
                    <a:pt x="17027" y="22228"/>
                  </a:lnTo>
                  <a:lnTo>
                    <a:pt x="17027" y="23126"/>
                  </a:lnTo>
                  <a:lnTo>
                    <a:pt x="17058" y="24178"/>
                  </a:lnTo>
                  <a:lnTo>
                    <a:pt x="17119" y="24705"/>
                  </a:lnTo>
                  <a:lnTo>
                    <a:pt x="17181" y="25231"/>
                  </a:lnTo>
                  <a:lnTo>
                    <a:pt x="17305" y="25788"/>
                  </a:lnTo>
                  <a:lnTo>
                    <a:pt x="17429" y="26314"/>
                  </a:lnTo>
                  <a:lnTo>
                    <a:pt x="17584" y="26810"/>
                  </a:lnTo>
                  <a:lnTo>
                    <a:pt x="17801" y="27274"/>
                  </a:lnTo>
                  <a:lnTo>
                    <a:pt x="17801" y="27274"/>
                  </a:lnTo>
                  <a:lnTo>
                    <a:pt x="17893" y="27522"/>
                  </a:lnTo>
                  <a:lnTo>
                    <a:pt x="17986" y="27738"/>
                  </a:lnTo>
                  <a:lnTo>
                    <a:pt x="18048" y="27986"/>
                  </a:lnTo>
                  <a:lnTo>
                    <a:pt x="18079" y="28203"/>
                  </a:lnTo>
                  <a:lnTo>
                    <a:pt x="18110" y="28450"/>
                  </a:lnTo>
                  <a:lnTo>
                    <a:pt x="18110" y="28667"/>
                  </a:lnTo>
                  <a:lnTo>
                    <a:pt x="18110" y="28884"/>
                  </a:lnTo>
                  <a:lnTo>
                    <a:pt x="18048" y="29101"/>
                  </a:lnTo>
                  <a:lnTo>
                    <a:pt x="17924" y="29565"/>
                  </a:lnTo>
                  <a:lnTo>
                    <a:pt x="17739" y="29967"/>
                  </a:lnTo>
                  <a:lnTo>
                    <a:pt x="17491" y="30370"/>
                  </a:lnTo>
                  <a:lnTo>
                    <a:pt x="17181" y="30741"/>
                  </a:lnTo>
                  <a:lnTo>
                    <a:pt x="16779" y="31082"/>
                  </a:lnTo>
                  <a:lnTo>
                    <a:pt x="16346" y="31391"/>
                  </a:lnTo>
                  <a:lnTo>
                    <a:pt x="15850" y="31639"/>
                  </a:lnTo>
                  <a:lnTo>
                    <a:pt x="15324" y="31856"/>
                  </a:lnTo>
                  <a:lnTo>
                    <a:pt x="14736" y="32041"/>
                  </a:lnTo>
                  <a:lnTo>
                    <a:pt x="14117" y="32165"/>
                  </a:lnTo>
                  <a:lnTo>
                    <a:pt x="13436" y="32227"/>
                  </a:lnTo>
                  <a:lnTo>
                    <a:pt x="12754" y="32227"/>
                  </a:lnTo>
                  <a:lnTo>
                    <a:pt x="12754" y="32227"/>
                  </a:lnTo>
                  <a:lnTo>
                    <a:pt x="12383" y="32196"/>
                  </a:lnTo>
                  <a:lnTo>
                    <a:pt x="12073" y="32134"/>
                  </a:lnTo>
                  <a:lnTo>
                    <a:pt x="11733" y="32072"/>
                  </a:lnTo>
                  <a:lnTo>
                    <a:pt x="11454" y="31980"/>
                  </a:lnTo>
                  <a:lnTo>
                    <a:pt x="11176" y="31856"/>
                  </a:lnTo>
                  <a:lnTo>
                    <a:pt x="10928" y="31732"/>
                  </a:lnTo>
                  <a:lnTo>
                    <a:pt x="10680" y="31577"/>
                  </a:lnTo>
                  <a:lnTo>
                    <a:pt x="10433" y="31422"/>
                  </a:lnTo>
                  <a:lnTo>
                    <a:pt x="10030" y="31051"/>
                  </a:lnTo>
                  <a:lnTo>
                    <a:pt x="9690" y="30648"/>
                  </a:lnTo>
                  <a:lnTo>
                    <a:pt x="9380" y="30246"/>
                  </a:lnTo>
                  <a:lnTo>
                    <a:pt x="9132" y="29813"/>
                  </a:lnTo>
                  <a:lnTo>
                    <a:pt x="8916" y="29379"/>
                  </a:lnTo>
                  <a:lnTo>
                    <a:pt x="8761" y="28977"/>
                  </a:lnTo>
                  <a:lnTo>
                    <a:pt x="8637" y="28574"/>
                  </a:lnTo>
                  <a:lnTo>
                    <a:pt x="8544" y="28234"/>
                  </a:lnTo>
                  <a:lnTo>
                    <a:pt x="8420" y="27738"/>
                  </a:lnTo>
                  <a:lnTo>
                    <a:pt x="8389" y="27522"/>
                  </a:lnTo>
                  <a:lnTo>
                    <a:pt x="8389" y="27522"/>
                  </a:lnTo>
                  <a:lnTo>
                    <a:pt x="8575" y="27398"/>
                  </a:lnTo>
                  <a:lnTo>
                    <a:pt x="8761" y="27243"/>
                  </a:lnTo>
                  <a:lnTo>
                    <a:pt x="8978" y="27026"/>
                  </a:lnTo>
                  <a:lnTo>
                    <a:pt x="9163" y="26748"/>
                  </a:lnTo>
                  <a:lnTo>
                    <a:pt x="9318" y="26407"/>
                  </a:lnTo>
                  <a:lnTo>
                    <a:pt x="9380" y="26222"/>
                  </a:lnTo>
                  <a:lnTo>
                    <a:pt x="9442" y="26005"/>
                  </a:lnTo>
                  <a:lnTo>
                    <a:pt x="9442" y="25788"/>
                  </a:lnTo>
                  <a:lnTo>
                    <a:pt x="9442" y="25540"/>
                  </a:lnTo>
                  <a:lnTo>
                    <a:pt x="9442" y="25540"/>
                  </a:lnTo>
                  <a:lnTo>
                    <a:pt x="9163" y="25602"/>
                  </a:lnTo>
                  <a:lnTo>
                    <a:pt x="8359" y="25726"/>
                  </a:lnTo>
                  <a:lnTo>
                    <a:pt x="7832" y="25757"/>
                  </a:lnTo>
                  <a:lnTo>
                    <a:pt x="7244" y="25788"/>
                  </a:lnTo>
                  <a:lnTo>
                    <a:pt x="6625" y="25788"/>
                  </a:lnTo>
                  <a:lnTo>
                    <a:pt x="5975" y="25757"/>
                  </a:lnTo>
                  <a:lnTo>
                    <a:pt x="5294" y="25633"/>
                  </a:lnTo>
                  <a:lnTo>
                    <a:pt x="4984" y="25571"/>
                  </a:lnTo>
                  <a:lnTo>
                    <a:pt x="4644" y="25479"/>
                  </a:lnTo>
                  <a:lnTo>
                    <a:pt x="4334" y="25355"/>
                  </a:lnTo>
                  <a:lnTo>
                    <a:pt x="4025" y="25231"/>
                  </a:lnTo>
                  <a:lnTo>
                    <a:pt x="3746" y="25076"/>
                  </a:lnTo>
                  <a:lnTo>
                    <a:pt x="3467" y="24890"/>
                  </a:lnTo>
                  <a:lnTo>
                    <a:pt x="3189" y="24705"/>
                  </a:lnTo>
                  <a:lnTo>
                    <a:pt x="2972" y="24488"/>
                  </a:lnTo>
                  <a:lnTo>
                    <a:pt x="2755" y="24209"/>
                  </a:lnTo>
                  <a:lnTo>
                    <a:pt x="2539" y="23931"/>
                  </a:lnTo>
                  <a:lnTo>
                    <a:pt x="2384" y="23621"/>
                  </a:lnTo>
                  <a:lnTo>
                    <a:pt x="2260" y="23281"/>
                  </a:lnTo>
                  <a:lnTo>
                    <a:pt x="2136" y="22878"/>
                  </a:lnTo>
                  <a:lnTo>
                    <a:pt x="2074" y="22476"/>
                  </a:lnTo>
                  <a:lnTo>
                    <a:pt x="2074" y="22476"/>
                  </a:lnTo>
                  <a:lnTo>
                    <a:pt x="1919" y="20928"/>
                  </a:lnTo>
                  <a:lnTo>
                    <a:pt x="1857" y="19751"/>
                  </a:lnTo>
                  <a:lnTo>
                    <a:pt x="1827" y="18885"/>
                  </a:lnTo>
                  <a:lnTo>
                    <a:pt x="1857" y="18265"/>
                  </a:lnTo>
                  <a:lnTo>
                    <a:pt x="1919" y="17863"/>
                  </a:lnTo>
                  <a:lnTo>
                    <a:pt x="2012" y="17646"/>
                  </a:lnTo>
                  <a:lnTo>
                    <a:pt x="2043" y="17553"/>
                  </a:lnTo>
                  <a:lnTo>
                    <a:pt x="2074" y="17523"/>
                  </a:lnTo>
                  <a:lnTo>
                    <a:pt x="0" y="17523"/>
                  </a:lnTo>
                  <a:lnTo>
                    <a:pt x="0" y="17523"/>
                  </a:lnTo>
                  <a:lnTo>
                    <a:pt x="1053" y="13715"/>
                  </a:lnTo>
                  <a:lnTo>
                    <a:pt x="1919" y="10464"/>
                  </a:lnTo>
                  <a:lnTo>
                    <a:pt x="2631" y="7740"/>
                  </a:lnTo>
                  <a:lnTo>
                    <a:pt x="2631" y="7740"/>
                  </a:lnTo>
                  <a:lnTo>
                    <a:pt x="2848" y="6997"/>
                  </a:lnTo>
                  <a:lnTo>
                    <a:pt x="3096" y="6285"/>
                  </a:lnTo>
                  <a:lnTo>
                    <a:pt x="3374" y="5604"/>
                  </a:lnTo>
                  <a:lnTo>
                    <a:pt x="3684" y="4954"/>
                  </a:lnTo>
                  <a:lnTo>
                    <a:pt x="4055" y="4335"/>
                  </a:lnTo>
                  <a:lnTo>
                    <a:pt x="4458" y="3777"/>
                  </a:lnTo>
                  <a:lnTo>
                    <a:pt x="4860" y="3220"/>
                  </a:lnTo>
                  <a:lnTo>
                    <a:pt x="5325" y="2725"/>
                  </a:lnTo>
                  <a:lnTo>
                    <a:pt x="5820" y="2261"/>
                  </a:lnTo>
                  <a:lnTo>
                    <a:pt x="6315" y="1858"/>
                  </a:lnTo>
                  <a:lnTo>
                    <a:pt x="6842" y="1456"/>
                  </a:lnTo>
                  <a:lnTo>
                    <a:pt x="7399" y="1115"/>
                  </a:lnTo>
                  <a:lnTo>
                    <a:pt x="7987" y="837"/>
                  </a:lnTo>
                  <a:lnTo>
                    <a:pt x="8575" y="589"/>
                  </a:lnTo>
                  <a:lnTo>
                    <a:pt x="9194" y="372"/>
                  </a:lnTo>
                  <a:lnTo>
                    <a:pt x="9814" y="217"/>
                  </a:lnTo>
                  <a:lnTo>
                    <a:pt x="10464" y="94"/>
                  </a:lnTo>
                  <a:lnTo>
                    <a:pt x="11114" y="32"/>
                  </a:lnTo>
                  <a:lnTo>
                    <a:pt x="11764" y="1"/>
                  </a:lnTo>
                  <a:lnTo>
                    <a:pt x="12414" y="32"/>
                  </a:lnTo>
                  <a:lnTo>
                    <a:pt x="13095" y="124"/>
                  </a:lnTo>
                  <a:lnTo>
                    <a:pt x="13745" y="248"/>
                  </a:lnTo>
                  <a:lnTo>
                    <a:pt x="14426" y="434"/>
                  </a:lnTo>
                  <a:lnTo>
                    <a:pt x="15107" y="651"/>
                  </a:lnTo>
                  <a:lnTo>
                    <a:pt x="15757" y="960"/>
                  </a:lnTo>
                  <a:lnTo>
                    <a:pt x="16438" y="1301"/>
                  </a:lnTo>
                  <a:lnTo>
                    <a:pt x="17088" y="1703"/>
                  </a:lnTo>
                  <a:lnTo>
                    <a:pt x="17739" y="2137"/>
                  </a:lnTo>
                  <a:lnTo>
                    <a:pt x="18389" y="2663"/>
                  </a:lnTo>
                  <a:lnTo>
                    <a:pt x="19008" y="3220"/>
                  </a:lnTo>
                  <a:lnTo>
                    <a:pt x="19627" y="3870"/>
                  </a:lnTo>
                  <a:lnTo>
                    <a:pt x="20215" y="4551"/>
                  </a:lnTo>
                  <a:lnTo>
                    <a:pt x="20215" y="4551"/>
                  </a:lnTo>
                  <a:lnTo>
                    <a:pt x="20494" y="4892"/>
                  </a:lnTo>
                  <a:lnTo>
                    <a:pt x="20711" y="5232"/>
                  </a:lnTo>
                  <a:lnTo>
                    <a:pt x="21144" y="5914"/>
                  </a:lnTo>
                  <a:lnTo>
                    <a:pt x="21484" y="6626"/>
                  </a:lnTo>
                  <a:lnTo>
                    <a:pt x="21763" y="7307"/>
                  </a:lnTo>
                  <a:lnTo>
                    <a:pt x="21980" y="8019"/>
                  </a:lnTo>
                  <a:lnTo>
                    <a:pt x="22104" y="8731"/>
                  </a:lnTo>
                  <a:lnTo>
                    <a:pt x="22196" y="9412"/>
                  </a:lnTo>
                  <a:lnTo>
                    <a:pt x="22196" y="10124"/>
                  </a:lnTo>
                  <a:lnTo>
                    <a:pt x="22165" y="10805"/>
                  </a:lnTo>
                  <a:lnTo>
                    <a:pt x="22104" y="11517"/>
                  </a:lnTo>
                  <a:lnTo>
                    <a:pt x="21980" y="12198"/>
                  </a:lnTo>
                  <a:lnTo>
                    <a:pt x="21825" y="12848"/>
                  </a:lnTo>
                  <a:lnTo>
                    <a:pt x="21608" y="13498"/>
                  </a:lnTo>
                  <a:lnTo>
                    <a:pt x="21392" y="14148"/>
                  </a:lnTo>
                  <a:lnTo>
                    <a:pt x="21144" y="14767"/>
                  </a:lnTo>
                  <a:lnTo>
                    <a:pt x="20865" y="15386"/>
                  </a:lnTo>
                  <a:lnTo>
                    <a:pt x="20587" y="15975"/>
                  </a:lnTo>
                  <a:lnTo>
                    <a:pt x="20277" y="16532"/>
                  </a:lnTo>
                  <a:lnTo>
                    <a:pt x="19658" y="17553"/>
                  </a:lnTo>
                  <a:lnTo>
                    <a:pt x="19039" y="18482"/>
                  </a:lnTo>
                  <a:lnTo>
                    <a:pt x="18451" y="19287"/>
                  </a:lnTo>
                  <a:lnTo>
                    <a:pt x="17924" y="19937"/>
                  </a:lnTo>
                  <a:lnTo>
                    <a:pt x="17522" y="20432"/>
                  </a:lnTo>
                  <a:lnTo>
                    <a:pt x="17150" y="20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6513125" y="3278375"/>
              <a:ext cx="133925" cy="120775"/>
            </a:xfrm>
            <a:custGeom>
              <a:avLst/>
              <a:gdLst/>
              <a:ahLst/>
              <a:cxnLst/>
              <a:rect l="l" t="t" r="r" b="b"/>
              <a:pathLst>
                <a:path w="5357" h="4831" extrusionOk="0">
                  <a:moveTo>
                    <a:pt x="372" y="4830"/>
                  </a:moveTo>
                  <a:lnTo>
                    <a:pt x="372" y="4830"/>
                  </a:lnTo>
                  <a:lnTo>
                    <a:pt x="372" y="4830"/>
                  </a:lnTo>
                  <a:lnTo>
                    <a:pt x="372" y="4830"/>
                  </a:lnTo>
                  <a:close/>
                  <a:moveTo>
                    <a:pt x="0" y="4830"/>
                  </a:moveTo>
                  <a:lnTo>
                    <a:pt x="0" y="4830"/>
                  </a:lnTo>
                  <a:lnTo>
                    <a:pt x="31" y="4830"/>
                  </a:lnTo>
                  <a:lnTo>
                    <a:pt x="31" y="4830"/>
                  </a:lnTo>
                  <a:lnTo>
                    <a:pt x="0" y="4830"/>
                  </a:lnTo>
                  <a:close/>
                  <a:moveTo>
                    <a:pt x="5108" y="1"/>
                  </a:moveTo>
                  <a:lnTo>
                    <a:pt x="5108" y="1"/>
                  </a:lnTo>
                  <a:lnTo>
                    <a:pt x="5108" y="1"/>
                  </a:lnTo>
                  <a:lnTo>
                    <a:pt x="5263" y="465"/>
                  </a:lnTo>
                  <a:lnTo>
                    <a:pt x="5356" y="899"/>
                  </a:lnTo>
                  <a:lnTo>
                    <a:pt x="5356" y="1332"/>
                  </a:lnTo>
                  <a:lnTo>
                    <a:pt x="5294" y="1765"/>
                  </a:lnTo>
                  <a:lnTo>
                    <a:pt x="5170" y="2168"/>
                  </a:lnTo>
                  <a:lnTo>
                    <a:pt x="4985" y="2570"/>
                  </a:lnTo>
                  <a:lnTo>
                    <a:pt x="4768" y="2942"/>
                  </a:lnTo>
                  <a:lnTo>
                    <a:pt x="4458" y="3282"/>
                  </a:lnTo>
                  <a:lnTo>
                    <a:pt x="4118" y="3623"/>
                  </a:lnTo>
                  <a:lnTo>
                    <a:pt x="3715" y="3932"/>
                  </a:lnTo>
                  <a:lnTo>
                    <a:pt x="3251" y="4180"/>
                  </a:lnTo>
                  <a:lnTo>
                    <a:pt x="2756" y="4397"/>
                  </a:lnTo>
                  <a:lnTo>
                    <a:pt x="2198" y="4583"/>
                  </a:lnTo>
                  <a:lnTo>
                    <a:pt x="1641" y="4706"/>
                  </a:lnTo>
                  <a:lnTo>
                    <a:pt x="1022" y="4799"/>
                  </a:lnTo>
                  <a:lnTo>
                    <a:pt x="372" y="4830"/>
                  </a:lnTo>
                  <a:lnTo>
                    <a:pt x="372" y="4830"/>
                  </a:lnTo>
                  <a:lnTo>
                    <a:pt x="1022" y="4799"/>
                  </a:lnTo>
                  <a:lnTo>
                    <a:pt x="1641" y="4706"/>
                  </a:lnTo>
                  <a:lnTo>
                    <a:pt x="2198" y="4583"/>
                  </a:lnTo>
                  <a:lnTo>
                    <a:pt x="2756" y="4397"/>
                  </a:lnTo>
                  <a:lnTo>
                    <a:pt x="3251" y="4180"/>
                  </a:lnTo>
                  <a:lnTo>
                    <a:pt x="3715" y="3932"/>
                  </a:lnTo>
                  <a:lnTo>
                    <a:pt x="4118" y="3623"/>
                  </a:lnTo>
                  <a:lnTo>
                    <a:pt x="4458" y="3282"/>
                  </a:lnTo>
                  <a:lnTo>
                    <a:pt x="4768" y="2942"/>
                  </a:lnTo>
                  <a:lnTo>
                    <a:pt x="4985" y="2570"/>
                  </a:lnTo>
                  <a:lnTo>
                    <a:pt x="5170" y="2168"/>
                  </a:lnTo>
                  <a:lnTo>
                    <a:pt x="5294" y="1765"/>
                  </a:lnTo>
                  <a:lnTo>
                    <a:pt x="5356" y="1332"/>
                  </a:lnTo>
                  <a:lnTo>
                    <a:pt x="5356" y="899"/>
                  </a:lnTo>
                  <a:lnTo>
                    <a:pt x="5263" y="465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BDD9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6522400" y="33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6513125" y="33991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6522400" y="3278375"/>
              <a:ext cx="124650" cy="120775"/>
            </a:xfrm>
            <a:custGeom>
              <a:avLst/>
              <a:gdLst/>
              <a:ahLst/>
              <a:cxnLst/>
              <a:rect l="l" t="t" r="r" b="b"/>
              <a:pathLst>
                <a:path w="4986" h="4831" fill="none" extrusionOk="0">
                  <a:moveTo>
                    <a:pt x="4737" y="1"/>
                  </a:moveTo>
                  <a:lnTo>
                    <a:pt x="4737" y="1"/>
                  </a:lnTo>
                  <a:lnTo>
                    <a:pt x="4737" y="1"/>
                  </a:lnTo>
                  <a:lnTo>
                    <a:pt x="4892" y="465"/>
                  </a:lnTo>
                  <a:lnTo>
                    <a:pt x="4985" y="899"/>
                  </a:lnTo>
                  <a:lnTo>
                    <a:pt x="4985" y="1332"/>
                  </a:lnTo>
                  <a:lnTo>
                    <a:pt x="4923" y="1765"/>
                  </a:lnTo>
                  <a:lnTo>
                    <a:pt x="4799" y="2168"/>
                  </a:lnTo>
                  <a:lnTo>
                    <a:pt x="4614" y="2570"/>
                  </a:lnTo>
                  <a:lnTo>
                    <a:pt x="4397" y="2942"/>
                  </a:lnTo>
                  <a:lnTo>
                    <a:pt x="4087" y="3282"/>
                  </a:lnTo>
                  <a:lnTo>
                    <a:pt x="3747" y="3623"/>
                  </a:lnTo>
                  <a:lnTo>
                    <a:pt x="3344" y="3932"/>
                  </a:lnTo>
                  <a:lnTo>
                    <a:pt x="2880" y="4180"/>
                  </a:lnTo>
                  <a:lnTo>
                    <a:pt x="2385" y="4397"/>
                  </a:lnTo>
                  <a:lnTo>
                    <a:pt x="1827" y="4583"/>
                  </a:lnTo>
                  <a:lnTo>
                    <a:pt x="1270" y="4706"/>
                  </a:lnTo>
                  <a:lnTo>
                    <a:pt x="651" y="4799"/>
                  </a:lnTo>
                  <a:lnTo>
                    <a:pt x="1" y="4830"/>
                  </a:lnTo>
                  <a:lnTo>
                    <a:pt x="1" y="4830"/>
                  </a:lnTo>
                  <a:lnTo>
                    <a:pt x="651" y="4799"/>
                  </a:lnTo>
                  <a:lnTo>
                    <a:pt x="1270" y="4706"/>
                  </a:lnTo>
                  <a:lnTo>
                    <a:pt x="1827" y="4583"/>
                  </a:lnTo>
                  <a:lnTo>
                    <a:pt x="2385" y="4397"/>
                  </a:lnTo>
                  <a:lnTo>
                    <a:pt x="2880" y="4180"/>
                  </a:lnTo>
                  <a:lnTo>
                    <a:pt x="3344" y="3932"/>
                  </a:lnTo>
                  <a:lnTo>
                    <a:pt x="3747" y="3623"/>
                  </a:lnTo>
                  <a:lnTo>
                    <a:pt x="4087" y="3282"/>
                  </a:lnTo>
                  <a:lnTo>
                    <a:pt x="4397" y="2942"/>
                  </a:lnTo>
                  <a:lnTo>
                    <a:pt x="4614" y="2570"/>
                  </a:lnTo>
                  <a:lnTo>
                    <a:pt x="4799" y="2168"/>
                  </a:lnTo>
                  <a:lnTo>
                    <a:pt x="4923" y="1765"/>
                  </a:lnTo>
                  <a:lnTo>
                    <a:pt x="4985" y="1332"/>
                  </a:lnTo>
                  <a:lnTo>
                    <a:pt x="4985" y="899"/>
                  </a:lnTo>
                  <a:lnTo>
                    <a:pt x="4892" y="465"/>
                  </a:lnTo>
                  <a:lnTo>
                    <a:pt x="47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6496100" y="3012925"/>
              <a:ext cx="181900" cy="386225"/>
            </a:xfrm>
            <a:custGeom>
              <a:avLst/>
              <a:gdLst/>
              <a:ahLst/>
              <a:cxnLst/>
              <a:rect l="l" t="t" r="r" b="b"/>
              <a:pathLst>
                <a:path w="7276" h="15449" extrusionOk="0">
                  <a:moveTo>
                    <a:pt x="5913" y="1"/>
                  </a:moveTo>
                  <a:lnTo>
                    <a:pt x="5387" y="867"/>
                  </a:lnTo>
                  <a:lnTo>
                    <a:pt x="4861" y="1641"/>
                  </a:lnTo>
                  <a:lnTo>
                    <a:pt x="4365" y="2353"/>
                  </a:lnTo>
                  <a:lnTo>
                    <a:pt x="3901" y="2941"/>
                  </a:lnTo>
                  <a:lnTo>
                    <a:pt x="3189" y="3746"/>
                  </a:lnTo>
                  <a:lnTo>
                    <a:pt x="2910" y="4056"/>
                  </a:lnTo>
                  <a:lnTo>
                    <a:pt x="2848" y="4706"/>
                  </a:lnTo>
                  <a:lnTo>
                    <a:pt x="2818" y="5449"/>
                  </a:lnTo>
                  <a:lnTo>
                    <a:pt x="2787" y="6347"/>
                  </a:lnTo>
                  <a:lnTo>
                    <a:pt x="2848" y="7399"/>
                  </a:lnTo>
                  <a:lnTo>
                    <a:pt x="2879" y="7926"/>
                  </a:lnTo>
                  <a:lnTo>
                    <a:pt x="2972" y="8452"/>
                  </a:lnTo>
                  <a:lnTo>
                    <a:pt x="3065" y="9009"/>
                  </a:lnTo>
                  <a:lnTo>
                    <a:pt x="3220" y="9535"/>
                  </a:lnTo>
                  <a:lnTo>
                    <a:pt x="3375" y="10031"/>
                  </a:lnTo>
                  <a:lnTo>
                    <a:pt x="3591" y="10495"/>
                  </a:lnTo>
                  <a:lnTo>
                    <a:pt x="3746" y="10897"/>
                  </a:lnTo>
                  <a:lnTo>
                    <a:pt x="3839" y="11300"/>
                  </a:lnTo>
                  <a:lnTo>
                    <a:pt x="3901" y="11702"/>
                  </a:lnTo>
                  <a:lnTo>
                    <a:pt x="3870" y="12105"/>
                  </a:lnTo>
                  <a:lnTo>
                    <a:pt x="3808" y="12476"/>
                  </a:lnTo>
                  <a:lnTo>
                    <a:pt x="3684" y="12848"/>
                  </a:lnTo>
                  <a:lnTo>
                    <a:pt x="3530" y="13219"/>
                  </a:lnTo>
                  <a:lnTo>
                    <a:pt x="3282" y="13560"/>
                  </a:lnTo>
                  <a:lnTo>
                    <a:pt x="3034" y="13869"/>
                  </a:lnTo>
                  <a:lnTo>
                    <a:pt x="2725" y="14179"/>
                  </a:lnTo>
                  <a:lnTo>
                    <a:pt x="2353" y="14458"/>
                  </a:lnTo>
                  <a:lnTo>
                    <a:pt x="1951" y="14705"/>
                  </a:lnTo>
                  <a:lnTo>
                    <a:pt x="1517" y="14922"/>
                  </a:lnTo>
                  <a:lnTo>
                    <a:pt x="1053" y="15108"/>
                  </a:lnTo>
                  <a:lnTo>
                    <a:pt x="558" y="15262"/>
                  </a:lnTo>
                  <a:lnTo>
                    <a:pt x="0" y="15355"/>
                  </a:lnTo>
                  <a:lnTo>
                    <a:pt x="341" y="15417"/>
                  </a:lnTo>
                  <a:lnTo>
                    <a:pt x="681" y="15448"/>
                  </a:lnTo>
                  <a:lnTo>
                    <a:pt x="1053" y="15448"/>
                  </a:lnTo>
                  <a:lnTo>
                    <a:pt x="1703" y="15417"/>
                  </a:lnTo>
                  <a:lnTo>
                    <a:pt x="2322" y="15324"/>
                  </a:lnTo>
                  <a:lnTo>
                    <a:pt x="2879" y="15201"/>
                  </a:lnTo>
                  <a:lnTo>
                    <a:pt x="3437" y="15015"/>
                  </a:lnTo>
                  <a:lnTo>
                    <a:pt x="3932" y="14798"/>
                  </a:lnTo>
                  <a:lnTo>
                    <a:pt x="4396" y="14550"/>
                  </a:lnTo>
                  <a:lnTo>
                    <a:pt x="4799" y="14241"/>
                  </a:lnTo>
                  <a:lnTo>
                    <a:pt x="5139" y="13900"/>
                  </a:lnTo>
                  <a:lnTo>
                    <a:pt x="5449" y="13560"/>
                  </a:lnTo>
                  <a:lnTo>
                    <a:pt x="5666" y="13188"/>
                  </a:lnTo>
                  <a:lnTo>
                    <a:pt x="5851" y="12786"/>
                  </a:lnTo>
                  <a:lnTo>
                    <a:pt x="5975" y="12383"/>
                  </a:lnTo>
                  <a:lnTo>
                    <a:pt x="6037" y="11950"/>
                  </a:lnTo>
                  <a:lnTo>
                    <a:pt x="6037" y="11517"/>
                  </a:lnTo>
                  <a:lnTo>
                    <a:pt x="5944" y="11083"/>
                  </a:lnTo>
                  <a:lnTo>
                    <a:pt x="5789" y="10619"/>
                  </a:lnTo>
                  <a:lnTo>
                    <a:pt x="5758" y="10588"/>
                  </a:lnTo>
                  <a:lnTo>
                    <a:pt x="5728" y="10526"/>
                  </a:lnTo>
                  <a:lnTo>
                    <a:pt x="5728" y="10495"/>
                  </a:lnTo>
                  <a:lnTo>
                    <a:pt x="5511" y="10000"/>
                  </a:lnTo>
                  <a:lnTo>
                    <a:pt x="5325" y="9473"/>
                  </a:lnTo>
                  <a:lnTo>
                    <a:pt x="5201" y="8916"/>
                  </a:lnTo>
                  <a:lnTo>
                    <a:pt x="5108" y="8359"/>
                  </a:lnTo>
                  <a:lnTo>
                    <a:pt x="5015" y="7802"/>
                  </a:lnTo>
                  <a:lnTo>
                    <a:pt x="4985" y="7245"/>
                  </a:lnTo>
                  <a:lnTo>
                    <a:pt x="4954" y="6687"/>
                  </a:lnTo>
                  <a:lnTo>
                    <a:pt x="4954" y="6192"/>
                  </a:lnTo>
                  <a:lnTo>
                    <a:pt x="4954" y="5325"/>
                  </a:lnTo>
                  <a:lnTo>
                    <a:pt x="5015" y="4644"/>
                  </a:lnTo>
                  <a:lnTo>
                    <a:pt x="5077" y="4056"/>
                  </a:lnTo>
                  <a:lnTo>
                    <a:pt x="5263" y="3839"/>
                  </a:lnTo>
                  <a:lnTo>
                    <a:pt x="5728" y="3313"/>
                  </a:lnTo>
                  <a:lnTo>
                    <a:pt x="6440" y="2415"/>
                  </a:lnTo>
                  <a:lnTo>
                    <a:pt x="6842" y="1889"/>
                  </a:lnTo>
                  <a:lnTo>
                    <a:pt x="7275" y="1270"/>
                  </a:lnTo>
                  <a:lnTo>
                    <a:pt x="6873" y="1022"/>
                  </a:lnTo>
                  <a:lnTo>
                    <a:pt x="6501" y="713"/>
                  </a:lnTo>
                  <a:lnTo>
                    <a:pt x="6192" y="372"/>
                  </a:lnTo>
                  <a:lnTo>
                    <a:pt x="5913" y="1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6496100" y="3012925"/>
              <a:ext cx="181900" cy="386225"/>
            </a:xfrm>
            <a:custGeom>
              <a:avLst/>
              <a:gdLst/>
              <a:ahLst/>
              <a:cxnLst/>
              <a:rect l="l" t="t" r="r" b="b"/>
              <a:pathLst>
                <a:path w="7276" h="15449" fill="none" extrusionOk="0">
                  <a:moveTo>
                    <a:pt x="5913" y="1"/>
                  </a:moveTo>
                  <a:lnTo>
                    <a:pt x="5913" y="1"/>
                  </a:lnTo>
                  <a:lnTo>
                    <a:pt x="5387" y="867"/>
                  </a:lnTo>
                  <a:lnTo>
                    <a:pt x="4861" y="1641"/>
                  </a:lnTo>
                  <a:lnTo>
                    <a:pt x="4365" y="2353"/>
                  </a:lnTo>
                  <a:lnTo>
                    <a:pt x="3901" y="2941"/>
                  </a:lnTo>
                  <a:lnTo>
                    <a:pt x="3189" y="3746"/>
                  </a:lnTo>
                  <a:lnTo>
                    <a:pt x="2910" y="4056"/>
                  </a:lnTo>
                  <a:lnTo>
                    <a:pt x="2910" y="4056"/>
                  </a:lnTo>
                  <a:lnTo>
                    <a:pt x="2848" y="4706"/>
                  </a:lnTo>
                  <a:lnTo>
                    <a:pt x="2818" y="5449"/>
                  </a:lnTo>
                  <a:lnTo>
                    <a:pt x="2787" y="6347"/>
                  </a:lnTo>
                  <a:lnTo>
                    <a:pt x="2848" y="7399"/>
                  </a:lnTo>
                  <a:lnTo>
                    <a:pt x="2879" y="7926"/>
                  </a:lnTo>
                  <a:lnTo>
                    <a:pt x="2972" y="8452"/>
                  </a:lnTo>
                  <a:lnTo>
                    <a:pt x="3065" y="9009"/>
                  </a:lnTo>
                  <a:lnTo>
                    <a:pt x="3220" y="9535"/>
                  </a:lnTo>
                  <a:lnTo>
                    <a:pt x="3375" y="10031"/>
                  </a:lnTo>
                  <a:lnTo>
                    <a:pt x="3591" y="10495"/>
                  </a:lnTo>
                  <a:lnTo>
                    <a:pt x="3591" y="10495"/>
                  </a:lnTo>
                  <a:lnTo>
                    <a:pt x="3746" y="10897"/>
                  </a:lnTo>
                  <a:lnTo>
                    <a:pt x="3839" y="11300"/>
                  </a:lnTo>
                  <a:lnTo>
                    <a:pt x="3901" y="11702"/>
                  </a:lnTo>
                  <a:lnTo>
                    <a:pt x="3870" y="12105"/>
                  </a:lnTo>
                  <a:lnTo>
                    <a:pt x="3808" y="12476"/>
                  </a:lnTo>
                  <a:lnTo>
                    <a:pt x="3684" y="12848"/>
                  </a:lnTo>
                  <a:lnTo>
                    <a:pt x="3530" y="13219"/>
                  </a:lnTo>
                  <a:lnTo>
                    <a:pt x="3282" y="13560"/>
                  </a:lnTo>
                  <a:lnTo>
                    <a:pt x="3034" y="13869"/>
                  </a:lnTo>
                  <a:lnTo>
                    <a:pt x="2725" y="14179"/>
                  </a:lnTo>
                  <a:lnTo>
                    <a:pt x="2353" y="14458"/>
                  </a:lnTo>
                  <a:lnTo>
                    <a:pt x="1951" y="14705"/>
                  </a:lnTo>
                  <a:lnTo>
                    <a:pt x="1517" y="14922"/>
                  </a:lnTo>
                  <a:lnTo>
                    <a:pt x="1053" y="15108"/>
                  </a:lnTo>
                  <a:lnTo>
                    <a:pt x="558" y="15262"/>
                  </a:lnTo>
                  <a:lnTo>
                    <a:pt x="0" y="15355"/>
                  </a:lnTo>
                  <a:lnTo>
                    <a:pt x="0" y="15355"/>
                  </a:lnTo>
                  <a:lnTo>
                    <a:pt x="341" y="15417"/>
                  </a:lnTo>
                  <a:lnTo>
                    <a:pt x="681" y="15448"/>
                  </a:lnTo>
                  <a:lnTo>
                    <a:pt x="681" y="15448"/>
                  </a:lnTo>
                  <a:lnTo>
                    <a:pt x="681" y="15448"/>
                  </a:lnTo>
                  <a:lnTo>
                    <a:pt x="712" y="15448"/>
                  </a:lnTo>
                  <a:lnTo>
                    <a:pt x="712" y="15448"/>
                  </a:lnTo>
                  <a:lnTo>
                    <a:pt x="1053" y="15448"/>
                  </a:lnTo>
                  <a:lnTo>
                    <a:pt x="1053" y="15448"/>
                  </a:lnTo>
                  <a:lnTo>
                    <a:pt x="1053" y="15448"/>
                  </a:lnTo>
                  <a:lnTo>
                    <a:pt x="1053" y="15448"/>
                  </a:lnTo>
                  <a:lnTo>
                    <a:pt x="1053" y="15448"/>
                  </a:lnTo>
                  <a:lnTo>
                    <a:pt x="1703" y="15417"/>
                  </a:lnTo>
                  <a:lnTo>
                    <a:pt x="2322" y="15324"/>
                  </a:lnTo>
                  <a:lnTo>
                    <a:pt x="2879" y="15201"/>
                  </a:lnTo>
                  <a:lnTo>
                    <a:pt x="3437" y="15015"/>
                  </a:lnTo>
                  <a:lnTo>
                    <a:pt x="3932" y="14798"/>
                  </a:lnTo>
                  <a:lnTo>
                    <a:pt x="4396" y="14550"/>
                  </a:lnTo>
                  <a:lnTo>
                    <a:pt x="4799" y="14241"/>
                  </a:lnTo>
                  <a:lnTo>
                    <a:pt x="5139" y="13900"/>
                  </a:lnTo>
                  <a:lnTo>
                    <a:pt x="5449" y="13560"/>
                  </a:lnTo>
                  <a:lnTo>
                    <a:pt x="5666" y="13188"/>
                  </a:lnTo>
                  <a:lnTo>
                    <a:pt x="5851" y="12786"/>
                  </a:lnTo>
                  <a:lnTo>
                    <a:pt x="5975" y="12383"/>
                  </a:lnTo>
                  <a:lnTo>
                    <a:pt x="6037" y="11950"/>
                  </a:lnTo>
                  <a:lnTo>
                    <a:pt x="6037" y="11517"/>
                  </a:lnTo>
                  <a:lnTo>
                    <a:pt x="5944" y="11083"/>
                  </a:lnTo>
                  <a:lnTo>
                    <a:pt x="5789" y="10619"/>
                  </a:lnTo>
                  <a:lnTo>
                    <a:pt x="5789" y="10619"/>
                  </a:lnTo>
                  <a:lnTo>
                    <a:pt x="5758" y="10588"/>
                  </a:lnTo>
                  <a:lnTo>
                    <a:pt x="5758" y="10588"/>
                  </a:lnTo>
                  <a:lnTo>
                    <a:pt x="5728" y="10526"/>
                  </a:lnTo>
                  <a:lnTo>
                    <a:pt x="5728" y="10526"/>
                  </a:lnTo>
                  <a:lnTo>
                    <a:pt x="5728" y="10495"/>
                  </a:lnTo>
                  <a:lnTo>
                    <a:pt x="5728" y="10495"/>
                  </a:lnTo>
                  <a:lnTo>
                    <a:pt x="5511" y="10000"/>
                  </a:lnTo>
                  <a:lnTo>
                    <a:pt x="5325" y="9473"/>
                  </a:lnTo>
                  <a:lnTo>
                    <a:pt x="5201" y="8916"/>
                  </a:lnTo>
                  <a:lnTo>
                    <a:pt x="5108" y="8359"/>
                  </a:lnTo>
                  <a:lnTo>
                    <a:pt x="5015" y="7802"/>
                  </a:lnTo>
                  <a:lnTo>
                    <a:pt x="4985" y="7245"/>
                  </a:lnTo>
                  <a:lnTo>
                    <a:pt x="4954" y="6687"/>
                  </a:lnTo>
                  <a:lnTo>
                    <a:pt x="4954" y="6192"/>
                  </a:lnTo>
                  <a:lnTo>
                    <a:pt x="4954" y="6192"/>
                  </a:lnTo>
                  <a:lnTo>
                    <a:pt x="4954" y="5325"/>
                  </a:lnTo>
                  <a:lnTo>
                    <a:pt x="5015" y="4644"/>
                  </a:lnTo>
                  <a:lnTo>
                    <a:pt x="5077" y="4056"/>
                  </a:lnTo>
                  <a:lnTo>
                    <a:pt x="5077" y="4056"/>
                  </a:lnTo>
                  <a:lnTo>
                    <a:pt x="5263" y="3839"/>
                  </a:lnTo>
                  <a:lnTo>
                    <a:pt x="5728" y="3313"/>
                  </a:lnTo>
                  <a:lnTo>
                    <a:pt x="6440" y="2415"/>
                  </a:lnTo>
                  <a:lnTo>
                    <a:pt x="6842" y="1889"/>
                  </a:lnTo>
                  <a:lnTo>
                    <a:pt x="7275" y="1270"/>
                  </a:lnTo>
                  <a:lnTo>
                    <a:pt x="7275" y="1270"/>
                  </a:lnTo>
                  <a:lnTo>
                    <a:pt x="6873" y="1022"/>
                  </a:lnTo>
                  <a:lnTo>
                    <a:pt x="6501" y="713"/>
                  </a:lnTo>
                  <a:lnTo>
                    <a:pt x="6192" y="372"/>
                  </a:lnTo>
                  <a:lnTo>
                    <a:pt x="5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6220575" y="2505225"/>
              <a:ext cx="620725" cy="551075"/>
            </a:xfrm>
            <a:custGeom>
              <a:avLst/>
              <a:gdLst/>
              <a:ahLst/>
              <a:cxnLst/>
              <a:rect l="l" t="t" r="r" b="b"/>
              <a:pathLst>
                <a:path w="24829" h="22043" extrusionOk="0">
                  <a:moveTo>
                    <a:pt x="12910" y="1"/>
                  </a:moveTo>
                  <a:lnTo>
                    <a:pt x="12414" y="31"/>
                  </a:lnTo>
                  <a:lnTo>
                    <a:pt x="11950" y="124"/>
                  </a:lnTo>
                  <a:lnTo>
                    <a:pt x="11517" y="279"/>
                  </a:lnTo>
                  <a:lnTo>
                    <a:pt x="11114" y="465"/>
                  </a:lnTo>
                  <a:lnTo>
                    <a:pt x="10712" y="744"/>
                  </a:lnTo>
                  <a:lnTo>
                    <a:pt x="10371" y="1053"/>
                  </a:lnTo>
                  <a:lnTo>
                    <a:pt x="10093" y="1394"/>
                  </a:lnTo>
                  <a:lnTo>
                    <a:pt x="9814" y="1765"/>
                  </a:lnTo>
                  <a:lnTo>
                    <a:pt x="9504" y="1548"/>
                  </a:lnTo>
                  <a:lnTo>
                    <a:pt x="9195" y="1363"/>
                  </a:lnTo>
                  <a:lnTo>
                    <a:pt x="8854" y="1208"/>
                  </a:lnTo>
                  <a:lnTo>
                    <a:pt x="8514" y="1084"/>
                  </a:lnTo>
                  <a:lnTo>
                    <a:pt x="8142" y="960"/>
                  </a:lnTo>
                  <a:lnTo>
                    <a:pt x="7771" y="898"/>
                  </a:lnTo>
                  <a:lnTo>
                    <a:pt x="7368" y="836"/>
                  </a:lnTo>
                  <a:lnTo>
                    <a:pt x="6997" y="836"/>
                  </a:lnTo>
                  <a:lnTo>
                    <a:pt x="6533" y="867"/>
                  </a:lnTo>
                  <a:lnTo>
                    <a:pt x="6099" y="898"/>
                  </a:lnTo>
                  <a:lnTo>
                    <a:pt x="5666" y="1022"/>
                  </a:lnTo>
                  <a:lnTo>
                    <a:pt x="5263" y="1146"/>
                  </a:lnTo>
                  <a:lnTo>
                    <a:pt x="4861" y="1332"/>
                  </a:lnTo>
                  <a:lnTo>
                    <a:pt x="4489" y="1517"/>
                  </a:lnTo>
                  <a:lnTo>
                    <a:pt x="4149" y="1765"/>
                  </a:lnTo>
                  <a:lnTo>
                    <a:pt x="3808" y="2013"/>
                  </a:lnTo>
                  <a:lnTo>
                    <a:pt x="3499" y="2322"/>
                  </a:lnTo>
                  <a:lnTo>
                    <a:pt x="3220" y="2632"/>
                  </a:lnTo>
                  <a:lnTo>
                    <a:pt x="2973" y="2972"/>
                  </a:lnTo>
                  <a:lnTo>
                    <a:pt x="2756" y="3344"/>
                  </a:lnTo>
                  <a:lnTo>
                    <a:pt x="2570" y="3715"/>
                  </a:lnTo>
                  <a:lnTo>
                    <a:pt x="2415" y="4118"/>
                  </a:lnTo>
                  <a:lnTo>
                    <a:pt x="2291" y="4520"/>
                  </a:lnTo>
                  <a:lnTo>
                    <a:pt x="2230" y="4954"/>
                  </a:lnTo>
                  <a:lnTo>
                    <a:pt x="1982" y="5016"/>
                  </a:lnTo>
                  <a:lnTo>
                    <a:pt x="1765" y="5108"/>
                  </a:lnTo>
                  <a:lnTo>
                    <a:pt x="1548" y="5201"/>
                  </a:lnTo>
                  <a:lnTo>
                    <a:pt x="1332" y="5325"/>
                  </a:lnTo>
                  <a:lnTo>
                    <a:pt x="1146" y="5480"/>
                  </a:lnTo>
                  <a:lnTo>
                    <a:pt x="960" y="5635"/>
                  </a:lnTo>
                  <a:lnTo>
                    <a:pt x="775" y="5790"/>
                  </a:lnTo>
                  <a:lnTo>
                    <a:pt x="620" y="5975"/>
                  </a:lnTo>
                  <a:lnTo>
                    <a:pt x="496" y="6161"/>
                  </a:lnTo>
                  <a:lnTo>
                    <a:pt x="372" y="6378"/>
                  </a:lnTo>
                  <a:lnTo>
                    <a:pt x="248" y="6563"/>
                  </a:lnTo>
                  <a:lnTo>
                    <a:pt x="155" y="6811"/>
                  </a:lnTo>
                  <a:lnTo>
                    <a:pt x="93" y="7028"/>
                  </a:lnTo>
                  <a:lnTo>
                    <a:pt x="32" y="7275"/>
                  </a:lnTo>
                  <a:lnTo>
                    <a:pt x="1" y="7523"/>
                  </a:lnTo>
                  <a:lnTo>
                    <a:pt x="1" y="7771"/>
                  </a:lnTo>
                  <a:lnTo>
                    <a:pt x="1" y="8080"/>
                  </a:lnTo>
                  <a:lnTo>
                    <a:pt x="63" y="8359"/>
                  </a:lnTo>
                  <a:lnTo>
                    <a:pt x="124" y="8638"/>
                  </a:lnTo>
                  <a:lnTo>
                    <a:pt x="217" y="8916"/>
                  </a:lnTo>
                  <a:lnTo>
                    <a:pt x="341" y="9164"/>
                  </a:lnTo>
                  <a:lnTo>
                    <a:pt x="496" y="9381"/>
                  </a:lnTo>
                  <a:lnTo>
                    <a:pt x="651" y="9628"/>
                  </a:lnTo>
                  <a:lnTo>
                    <a:pt x="836" y="9814"/>
                  </a:lnTo>
                  <a:lnTo>
                    <a:pt x="1053" y="10000"/>
                  </a:lnTo>
                  <a:lnTo>
                    <a:pt x="1270" y="10185"/>
                  </a:lnTo>
                  <a:lnTo>
                    <a:pt x="1518" y="10309"/>
                  </a:lnTo>
                  <a:lnTo>
                    <a:pt x="1765" y="10433"/>
                  </a:lnTo>
                  <a:lnTo>
                    <a:pt x="2044" y="10557"/>
                  </a:lnTo>
                  <a:lnTo>
                    <a:pt x="2322" y="10619"/>
                  </a:lnTo>
                  <a:lnTo>
                    <a:pt x="2601" y="10650"/>
                  </a:lnTo>
                  <a:lnTo>
                    <a:pt x="2911" y="10681"/>
                  </a:lnTo>
                  <a:lnTo>
                    <a:pt x="3158" y="10650"/>
                  </a:lnTo>
                  <a:lnTo>
                    <a:pt x="3437" y="10619"/>
                  </a:lnTo>
                  <a:lnTo>
                    <a:pt x="3685" y="10557"/>
                  </a:lnTo>
                  <a:lnTo>
                    <a:pt x="3932" y="10464"/>
                  </a:lnTo>
                  <a:lnTo>
                    <a:pt x="4180" y="10371"/>
                  </a:lnTo>
                  <a:lnTo>
                    <a:pt x="4397" y="10247"/>
                  </a:lnTo>
                  <a:lnTo>
                    <a:pt x="4613" y="10093"/>
                  </a:lnTo>
                  <a:lnTo>
                    <a:pt x="4799" y="9938"/>
                  </a:lnTo>
                  <a:lnTo>
                    <a:pt x="5294" y="10155"/>
                  </a:lnTo>
                  <a:lnTo>
                    <a:pt x="5852" y="10340"/>
                  </a:lnTo>
                  <a:lnTo>
                    <a:pt x="6409" y="10433"/>
                  </a:lnTo>
                  <a:lnTo>
                    <a:pt x="6997" y="10464"/>
                  </a:lnTo>
                  <a:lnTo>
                    <a:pt x="7337" y="10464"/>
                  </a:lnTo>
                  <a:lnTo>
                    <a:pt x="7678" y="10433"/>
                  </a:lnTo>
                  <a:lnTo>
                    <a:pt x="7678" y="10464"/>
                  </a:lnTo>
                  <a:lnTo>
                    <a:pt x="7678" y="10836"/>
                  </a:lnTo>
                  <a:lnTo>
                    <a:pt x="7740" y="11176"/>
                  </a:lnTo>
                  <a:lnTo>
                    <a:pt x="7833" y="11517"/>
                  </a:lnTo>
                  <a:lnTo>
                    <a:pt x="7957" y="11857"/>
                  </a:lnTo>
                  <a:lnTo>
                    <a:pt x="8111" y="12167"/>
                  </a:lnTo>
                  <a:lnTo>
                    <a:pt x="8266" y="12445"/>
                  </a:lnTo>
                  <a:lnTo>
                    <a:pt x="8483" y="12724"/>
                  </a:lnTo>
                  <a:lnTo>
                    <a:pt x="8700" y="12972"/>
                  </a:lnTo>
                  <a:lnTo>
                    <a:pt x="8978" y="13219"/>
                  </a:lnTo>
                  <a:lnTo>
                    <a:pt x="9226" y="13405"/>
                  </a:lnTo>
                  <a:lnTo>
                    <a:pt x="9535" y="13591"/>
                  </a:lnTo>
                  <a:lnTo>
                    <a:pt x="9845" y="13746"/>
                  </a:lnTo>
                  <a:lnTo>
                    <a:pt x="10155" y="13869"/>
                  </a:lnTo>
                  <a:lnTo>
                    <a:pt x="10495" y="13962"/>
                  </a:lnTo>
                  <a:lnTo>
                    <a:pt x="10867" y="13993"/>
                  </a:lnTo>
                  <a:lnTo>
                    <a:pt x="11207" y="14024"/>
                  </a:lnTo>
                  <a:lnTo>
                    <a:pt x="11517" y="14024"/>
                  </a:lnTo>
                  <a:lnTo>
                    <a:pt x="11764" y="13993"/>
                  </a:lnTo>
                  <a:lnTo>
                    <a:pt x="12043" y="13931"/>
                  </a:lnTo>
                  <a:lnTo>
                    <a:pt x="12322" y="13838"/>
                  </a:lnTo>
                  <a:lnTo>
                    <a:pt x="12569" y="13746"/>
                  </a:lnTo>
                  <a:lnTo>
                    <a:pt x="12817" y="13653"/>
                  </a:lnTo>
                  <a:lnTo>
                    <a:pt x="13034" y="13529"/>
                  </a:lnTo>
                  <a:lnTo>
                    <a:pt x="13250" y="13374"/>
                  </a:lnTo>
                  <a:lnTo>
                    <a:pt x="13096" y="13746"/>
                  </a:lnTo>
                  <a:lnTo>
                    <a:pt x="13003" y="14117"/>
                  </a:lnTo>
                  <a:lnTo>
                    <a:pt x="12910" y="14520"/>
                  </a:lnTo>
                  <a:lnTo>
                    <a:pt x="12910" y="14922"/>
                  </a:lnTo>
                  <a:lnTo>
                    <a:pt x="12910" y="15293"/>
                  </a:lnTo>
                  <a:lnTo>
                    <a:pt x="12972" y="15634"/>
                  </a:lnTo>
                  <a:lnTo>
                    <a:pt x="13065" y="15975"/>
                  </a:lnTo>
                  <a:lnTo>
                    <a:pt x="13188" y="16315"/>
                  </a:lnTo>
                  <a:lnTo>
                    <a:pt x="13312" y="16625"/>
                  </a:lnTo>
                  <a:lnTo>
                    <a:pt x="13498" y="16903"/>
                  </a:lnTo>
                  <a:lnTo>
                    <a:pt x="13715" y="17182"/>
                  </a:lnTo>
                  <a:lnTo>
                    <a:pt x="13931" y="17429"/>
                  </a:lnTo>
                  <a:lnTo>
                    <a:pt x="14179" y="17677"/>
                  </a:lnTo>
                  <a:lnTo>
                    <a:pt x="14458" y="17863"/>
                  </a:lnTo>
                  <a:lnTo>
                    <a:pt x="14767" y="18049"/>
                  </a:lnTo>
                  <a:lnTo>
                    <a:pt x="15077" y="18203"/>
                  </a:lnTo>
                  <a:lnTo>
                    <a:pt x="15386" y="18327"/>
                  </a:lnTo>
                  <a:lnTo>
                    <a:pt x="15727" y="18420"/>
                  </a:lnTo>
                  <a:lnTo>
                    <a:pt x="16098" y="18451"/>
                  </a:lnTo>
                  <a:lnTo>
                    <a:pt x="16439" y="18482"/>
                  </a:lnTo>
                  <a:lnTo>
                    <a:pt x="16470" y="18854"/>
                  </a:lnTo>
                  <a:lnTo>
                    <a:pt x="16532" y="19194"/>
                  </a:lnTo>
                  <a:lnTo>
                    <a:pt x="16594" y="19535"/>
                  </a:lnTo>
                  <a:lnTo>
                    <a:pt x="16718" y="19875"/>
                  </a:lnTo>
                  <a:lnTo>
                    <a:pt x="16872" y="20185"/>
                  </a:lnTo>
                  <a:lnTo>
                    <a:pt x="17058" y="20463"/>
                  </a:lnTo>
                  <a:lnTo>
                    <a:pt x="17244" y="20742"/>
                  </a:lnTo>
                  <a:lnTo>
                    <a:pt x="17491" y="20990"/>
                  </a:lnTo>
                  <a:lnTo>
                    <a:pt x="17739" y="21206"/>
                  </a:lnTo>
                  <a:lnTo>
                    <a:pt x="18018" y="21423"/>
                  </a:lnTo>
                  <a:lnTo>
                    <a:pt x="18296" y="21609"/>
                  </a:lnTo>
                  <a:lnTo>
                    <a:pt x="18606" y="21764"/>
                  </a:lnTo>
                  <a:lnTo>
                    <a:pt x="18946" y="21856"/>
                  </a:lnTo>
                  <a:lnTo>
                    <a:pt x="19287" y="21949"/>
                  </a:lnTo>
                  <a:lnTo>
                    <a:pt x="19628" y="22011"/>
                  </a:lnTo>
                  <a:lnTo>
                    <a:pt x="19999" y="22042"/>
                  </a:lnTo>
                  <a:lnTo>
                    <a:pt x="20371" y="22011"/>
                  </a:lnTo>
                  <a:lnTo>
                    <a:pt x="20711" y="21949"/>
                  </a:lnTo>
                  <a:lnTo>
                    <a:pt x="21052" y="21856"/>
                  </a:lnTo>
                  <a:lnTo>
                    <a:pt x="21392" y="21764"/>
                  </a:lnTo>
                  <a:lnTo>
                    <a:pt x="21702" y="21609"/>
                  </a:lnTo>
                  <a:lnTo>
                    <a:pt x="21980" y="21423"/>
                  </a:lnTo>
                  <a:lnTo>
                    <a:pt x="22259" y="21206"/>
                  </a:lnTo>
                  <a:lnTo>
                    <a:pt x="22507" y="20990"/>
                  </a:lnTo>
                  <a:lnTo>
                    <a:pt x="22723" y="20742"/>
                  </a:lnTo>
                  <a:lnTo>
                    <a:pt x="22940" y="20463"/>
                  </a:lnTo>
                  <a:lnTo>
                    <a:pt x="23126" y="20185"/>
                  </a:lnTo>
                  <a:lnTo>
                    <a:pt x="23281" y="19875"/>
                  </a:lnTo>
                  <a:lnTo>
                    <a:pt x="23373" y="19535"/>
                  </a:lnTo>
                  <a:lnTo>
                    <a:pt x="23466" y="19194"/>
                  </a:lnTo>
                  <a:lnTo>
                    <a:pt x="23528" y="18854"/>
                  </a:lnTo>
                  <a:lnTo>
                    <a:pt x="23559" y="18482"/>
                  </a:lnTo>
                  <a:lnTo>
                    <a:pt x="23528" y="18172"/>
                  </a:lnTo>
                  <a:lnTo>
                    <a:pt x="23497" y="17894"/>
                  </a:lnTo>
                  <a:lnTo>
                    <a:pt x="23435" y="17615"/>
                  </a:lnTo>
                  <a:lnTo>
                    <a:pt x="23373" y="17337"/>
                  </a:lnTo>
                  <a:lnTo>
                    <a:pt x="23250" y="17089"/>
                  </a:lnTo>
                  <a:lnTo>
                    <a:pt x="23126" y="16841"/>
                  </a:lnTo>
                  <a:lnTo>
                    <a:pt x="23002" y="16594"/>
                  </a:lnTo>
                  <a:lnTo>
                    <a:pt x="22847" y="16346"/>
                  </a:lnTo>
                  <a:lnTo>
                    <a:pt x="23250" y="16098"/>
                  </a:lnTo>
                  <a:lnTo>
                    <a:pt x="23652" y="15820"/>
                  </a:lnTo>
                  <a:lnTo>
                    <a:pt x="23993" y="15479"/>
                  </a:lnTo>
                  <a:lnTo>
                    <a:pt x="24271" y="15077"/>
                  </a:lnTo>
                  <a:lnTo>
                    <a:pt x="24488" y="14643"/>
                  </a:lnTo>
                  <a:lnTo>
                    <a:pt x="24674" y="14179"/>
                  </a:lnTo>
                  <a:lnTo>
                    <a:pt x="24766" y="13684"/>
                  </a:lnTo>
                  <a:lnTo>
                    <a:pt x="24797" y="13436"/>
                  </a:lnTo>
                  <a:lnTo>
                    <a:pt x="24828" y="13188"/>
                  </a:lnTo>
                  <a:lnTo>
                    <a:pt x="24797" y="12879"/>
                  </a:lnTo>
                  <a:lnTo>
                    <a:pt x="24766" y="12569"/>
                  </a:lnTo>
                  <a:lnTo>
                    <a:pt x="24705" y="12260"/>
                  </a:lnTo>
                  <a:lnTo>
                    <a:pt x="24612" y="11981"/>
                  </a:lnTo>
                  <a:lnTo>
                    <a:pt x="24519" y="11702"/>
                  </a:lnTo>
                  <a:lnTo>
                    <a:pt x="24364" y="11455"/>
                  </a:lnTo>
                  <a:lnTo>
                    <a:pt x="24209" y="11207"/>
                  </a:lnTo>
                  <a:lnTo>
                    <a:pt x="24054" y="10959"/>
                  </a:lnTo>
                  <a:lnTo>
                    <a:pt x="23869" y="10743"/>
                  </a:lnTo>
                  <a:lnTo>
                    <a:pt x="23652" y="10557"/>
                  </a:lnTo>
                  <a:lnTo>
                    <a:pt x="23435" y="10371"/>
                  </a:lnTo>
                  <a:lnTo>
                    <a:pt x="23188" y="10185"/>
                  </a:lnTo>
                  <a:lnTo>
                    <a:pt x="22940" y="10062"/>
                  </a:lnTo>
                  <a:lnTo>
                    <a:pt x="22692" y="9938"/>
                  </a:lnTo>
                  <a:lnTo>
                    <a:pt x="22414" y="9814"/>
                  </a:lnTo>
                  <a:lnTo>
                    <a:pt x="22104" y="9721"/>
                  </a:lnTo>
                  <a:lnTo>
                    <a:pt x="22290" y="9288"/>
                  </a:lnTo>
                  <a:lnTo>
                    <a:pt x="22445" y="8792"/>
                  </a:lnTo>
                  <a:lnTo>
                    <a:pt x="22507" y="8297"/>
                  </a:lnTo>
                  <a:lnTo>
                    <a:pt x="22538" y="7771"/>
                  </a:lnTo>
                  <a:lnTo>
                    <a:pt x="22507" y="7275"/>
                  </a:lnTo>
                  <a:lnTo>
                    <a:pt x="22445" y="6811"/>
                  </a:lnTo>
                  <a:lnTo>
                    <a:pt x="22321" y="6347"/>
                  </a:lnTo>
                  <a:lnTo>
                    <a:pt x="22166" y="5882"/>
                  </a:lnTo>
                  <a:lnTo>
                    <a:pt x="21949" y="5480"/>
                  </a:lnTo>
                  <a:lnTo>
                    <a:pt x="21702" y="5078"/>
                  </a:lnTo>
                  <a:lnTo>
                    <a:pt x="21454" y="4706"/>
                  </a:lnTo>
                  <a:lnTo>
                    <a:pt x="21113" y="4366"/>
                  </a:lnTo>
                  <a:lnTo>
                    <a:pt x="20773" y="4056"/>
                  </a:lnTo>
                  <a:lnTo>
                    <a:pt x="20401" y="3777"/>
                  </a:lnTo>
                  <a:lnTo>
                    <a:pt x="20030" y="3530"/>
                  </a:lnTo>
                  <a:lnTo>
                    <a:pt x="19597" y="3344"/>
                  </a:lnTo>
                  <a:lnTo>
                    <a:pt x="19163" y="3158"/>
                  </a:lnTo>
                  <a:lnTo>
                    <a:pt x="18699" y="3034"/>
                  </a:lnTo>
                  <a:lnTo>
                    <a:pt x="18204" y="2972"/>
                  </a:lnTo>
                  <a:lnTo>
                    <a:pt x="17708" y="2941"/>
                  </a:lnTo>
                  <a:lnTo>
                    <a:pt x="17399" y="2972"/>
                  </a:lnTo>
                  <a:lnTo>
                    <a:pt x="17058" y="3003"/>
                  </a:lnTo>
                  <a:lnTo>
                    <a:pt x="16749" y="3065"/>
                  </a:lnTo>
                  <a:lnTo>
                    <a:pt x="16408" y="3127"/>
                  </a:lnTo>
                  <a:lnTo>
                    <a:pt x="16377" y="2818"/>
                  </a:lnTo>
                  <a:lnTo>
                    <a:pt x="16284" y="2477"/>
                  </a:lnTo>
                  <a:lnTo>
                    <a:pt x="16191" y="2198"/>
                  </a:lnTo>
                  <a:lnTo>
                    <a:pt x="16036" y="1889"/>
                  </a:lnTo>
                  <a:lnTo>
                    <a:pt x="15882" y="1610"/>
                  </a:lnTo>
                  <a:lnTo>
                    <a:pt x="15696" y="1363"/>
                  </a:lnTo>
                  <a:lnTo>
                    <a:pt x="15510" y="1115"/>
                  </a:lnTo>
                  <a:lnTo>
                    <a:pt x="15263" y="898"/>
                  </a:lnTo>
                  <a:lnTo>
                    <a:pt x="15015" y="682"/>
                  </a:lnTo>
                  <a:lnTo>
                    <a:pt x="14767" y="527"/>
                  </a:lnTo>
                  <a:lnTo>
                    <a:pt x="14489" y="372"/>
                  </a:lnTo>
                  <a:lnTo>
                    <a:pt x="14179" y="217"/>
                  </a:lnTo>
                  <a:lnTo>
                    <a:pt x="13869" y="124"/>
                  </a:lnTo>
                  <a:lnTo>
                    <a:pt x="13560" y="62"/>
                  </a:lnTo>
                  <a:lnTo>
                    <a:pt x="132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6220575" y="2505225"/>
              <a:ext cx="620725" cy="551075"/>
            </a:xfrm>
            <a:custGeom>
              <a:avLst/>
              <a:gdLst/>
              <a:ahLst/>
              <a:cxnLst/>
              <a:rect l="l" t="t" r="r" b="b"/>
              <a:pathLst>
                <a:path w="24829" h="22043" fill="none" extrusionOk="0">
                  <a:moveTo>
                    <a:pt x="24828" y="13188"/>
                  </a:moveTo>
                  <a:lnTo>
                    <a:pt x="24828" y="13188"/>
                  </a:lnTo>
                  <a:lnTo>
                    <a:pt x="24797" y="12879"/>
                  </a:lnTo>
                  <a:lnTo>
                    <a:pt x="24766" y="12569"/>
                  </a:lnTo>
                  <a:lnTo>
                    <a:pt x="24705" y="12260"/>
                  </a:lnTo>
                  <a:lnTo>
                    <a:pt x="24612" y="11981"/>
                  </a:lnTo>
                  <a:lnTo>
                    <a:pt x="24519" y="11702"/>
                  </a:lnTo>
                  <a:lnTo>
                    <a:pt x="24364" y="11455"/>
                  </a:lnTo>
                  <a:lnTo>
                    <a:pt x="24209" y="11207"/>
                  </a:lnTo>
                  <a:lnTo>
                    <a:pt x="24054" y="10959"/>
                  </a:lnTo>
                  <a:lnTo>
                    <a:pt x="23869" y="10743"/>
                  </a:lnTo>
                  <a:lnTo>
                    <a:pt x="23652" y="10557"/>
                  </a:lnTo>
                  <a:lnTo>
                    <a:pt x="23435" y="10371"/>
                  </a:lnTo>
                  <a:lnTo>
                    <a:pt x="23188" y="10185"/>
                  </a:lnTo>
                  <a:lnTo>
                    <a:pt x="22940" y="10062"/>
                  </a:lnTo>
                  <a:lnTo>
                    <a:pt x="22692" y="9938"/>
                  </a:lnTo>
                  <a:lnTo>
                    <a:pt x="22414" y="9814"/>
                  </a:lnTo>
                  <a:lnTo>
                    <a:pt x="22104" y="9721"/>
                  </a:lnTo>
                  <a:lnTo>
                    <a:pt x="22104" y="9721"/>
                  </a:lnTo>
                  <a:lnTo>
                    <a:pt x="22290" y="9288"/>
                  </a:lnTo>
                  <a:lnTo>
                    <a:pt x="22445" y="8792"/>
                  </a:lnTo>
                  <a:lnTo>
                    <a:pt x="22507" y="8297"/>
                  </a:lnTo>
                  <a:lnTo>
                    <a:pt x="22538" y="7771"/>
                  </a:lnTo>
                  <a:lnTo>
                    <a:pt x="22538" y="7771"/>
                  </a:lnTo>
                  <a:lnTo>
                    <a:pt x="22507" y="7275"/>
                  </a:lnTo>
                  <a:lnTo>
                    <a:pt x="22445" y="6811"/>
                  </a:lnTo>
                  <a:lnTo>
                    <a:pt x="22321" y="6347"/>
                  </a:lnTo>
                  <a:lnTo>
                    <a:pt x="22166" y="5882"/>
                  </a:lnTo>
                  <a:lnTo>
                    <a:pt x="21949" y="5480"/>
                  </a:lnTo>
                  <a:lnTo>
                    <a:pt x="21702" y="5078"/>
                  </a:lnTo>
                  <a:lnTo>
                    <a:pt x="21454" y="4706"/>
                  </a:lnTo>
                  <a:lnTo>
                    <a:pt x="21113" y="4366"/>
                  </a:lnTo>
                  <a:lnTo>
                    <a:pt x="20773" y="4056"/>
                  </a:lnTo>
                  <a:lnTo>
                    <a:pt x="20401" y="3777"/>
                  </a:lnTo>
                  <a:lnTo>
                    <a:pt x="20030" y="3530"/>
                  </a:lnTo>
                  <a:lnTo>
                    <a:pt x="19597" y="3344"/>
                  </a:lnTo>
                  <a:lnTo>
                    <a:pt x="19163" y="3158"/>
                  </a:lnTo>
                  <a:lnTo>
                    <a:pt x="18699" y="3034"/>
                  </a:lnTo>
                  <a:lnTo>
                    <a:pt x="18204" y="2972"/>
                  </a:lnTo>
                  <a:lnTo>
                    <a:pt x="17708" y="2941"/>
                  </a:lnTo>
                  <a:lnTo>
                    <a:pt x="17708" y="2941"/>
                  </a:lnTo>
                  <a:lnTo>
                    <a:pt x="17399" y="2972"/>
                  </a:lnTo>
                  <a:lnTo>
                    <a:pt x="17058" y="3003"/>
                  </a:lnTo>
                  <a:lnTo>
                    <a:pt x="16749" y="3065"/>
                  </a:lnTo>
                  <a:lnTo>
                    <a:pt x="16408" y="3127"/>
                  </a:lnTo>
                  <a:lnTo>
                    <a:pt x="16408" y="3127"/>
                  </a:lnTo>
                  <a:lnTo>
                    <a:pt x="16377" y="2818"/>
                  </a:lnTo>
                  <a:lnTo>
                    <a:pt x="16284" y="2477"/>
                  </a:lnTo>
                  <a:lnTo>
                    <a:pt x="16191" y="2198"/>
                  </a:lnTo>
                  <a:lnTo>
                    <a:pt x="16036" y="1889"/>
                  </a:lnTo>
                  <a:lnTo>
                    <a:pt x="15882" y="1610"/>
                  </a:lnTo>
                  <a:lnTo>
                    <a:pt x="15696" y="1363"/>
                  </a:lnTo>
                  <a:lnTo>
                    <a:pt x="15510" y="1115"/>
                  </a:lnTo>
                  <a:lnTo>
                    <a:pt x="15263" y="898"/>
                  </a:lnTo>
                  <a:lnTo>
                    <a:pt x="15015" y="682"/>
                  </a:lnTo>
                  <a:lnTo>
                    <a:pt x="14767" y="527"/>
                  </a:lnTo>
                  <a:lnTo>
                    <a:pt x="14489" y="372"/>
                  </a:lnTo>
                  <a:lnTo>
                    <a:pt x="14179" y="217"/>
                  </a:lnTo>
                  <a:lnTo>
                    <a:pt x="13869" y="124"/>
                  </a:lnTo>
                  <a:lnTo>
                    <a:pt x="13560" y="62"/>
                  </a:lnTo>
                  <a:lnTo>
                    <a:pt x="13250" y="1"/>
                  </a:lnTo>
                  <a:lnTo>
                    <a:pt x="12910" y="1"/>
                  </a:lnTo>
                  <a:lnTo>
                    <a:pt x="12910" y="1"/>
                  </a:lnTo>
                  <a:lnTo>
                    <a:pt x="12414" y="31"/>
                  </a:lnTo>
                  <a:lnTo>
                    <a:pt x="11950" y="124"/>
                  </a:lnTo>
                  <a:lnTo>
                    <a:pt x="11517" y="279"/>
                  </a:lnTo>
                  <a:lnTo>
                    <a:pt x="11114" y="465"/>
                  </a:lnTo>
                  <a:lnTo>
                    <a:pt x="10712" y="744"/>
                  </a:lnTo>
                  <a:lnTo>
                    <a:pt x="10371" y="1053"/>
                  </a:lnTo>
                  <a:lnTo>
                    <a:pt x="10093" y="1394"/>
                  </a:lnTo>
                  <a:lnTo>
                    <a:pt x="9814" y="1765"/>
                  </a:lnTo>
                  <a:lnTo>
                    <a:pt x="9814" y="1765"/>
                  </a:lnTo>
                  <a:lnTo>
                    <a:pt x="9504" y="1548"/>
                  </a:lnTo>
                  <a:lnTo>
                    <a:pt x="9195" y="1363"/>
                  </a:lnTo>
                  <a:lnTo>
                    <a:pt x="8854" y="1208"/>
                  </a:lnTo>
                  <a:lnTo>
                    <a:pt x="8514" y="1084"/>
                  </a:lnTo>
                  <a:lnTo>
                    <a:pt x="8142" y="960"/>
                  </a:lnTo>
                  <a:lnTo>
                    <a:pt x="7771" y="898"/>
                  </a:lnTo>
                  <a:lnTo>
                    <a:pt x="7368" y="836"/>
                  </a:lnTo>
                  <a:lnTo>
                    <a:pt x="6997" y="836"/>
                  </a:lnTo>
                  <a:lnTo>
                    <a:pt x="6997" y="836"/>
                  </a:lnTo>
                  <a:lnTo>
                    <a:pt x="6533" y="867"/>
                  </a:lnTo>
                  <a:lnTo>
                    <a:pt x="6099" y="898"/>
                  </a:lnTo>
                  <a:lnTo>
                    <a:pt x="5666" y="1022"/>
                  </a:lnTo>
                  <a:lnTo>
                    <a:pt x="5263" y="1146"/>
                  </a:lnTo>
                  <a:lnTo>
                    <a:pt x="4861" y="1332"/>
                  </a:lnTo>
                  <a:lnTo>
                    <a:pt x="4489" y="1517"/>
                  </a:lnTo>
                  <a:lnTo>
                    <a:pt x="4149" y="1765"/>
                  </a:lnTo>
                  <a:lnTo>
                    <a:pt x="3808" y="2013"/>
                  </a:lnTo>
                  <a:lnTo>
                    <a:pt x="3499" y="2322"/>
                  </a:lnTo>
                  <a:lnTo>
                    <a:pt x="3220" y="2632"/>
                  </a:lnTo>
                  <a:lnTo>
                    <a:pt x="2973" y="2972"/>
                  </a:lnTo>
                  <a:lnTo>
                    <a:pt x="2756" y="3344"/>
                  </a:lnTo>
                  <a:lnTo>
                    <a:pt x="2570" y="3715"/>
                  </a:lnTo>
                  <a:lnTo>
                    <a:pt x="2415" y="4118"/>
                  </a:lnTo>
                  <a:lnTo>
                    <a:pt x="2291" y="4520"/>
                  </a:lnTo>
                  <a:lnTo>
                    <a:pt x="2230" y="4954"/>
                  </a:lnTo>
                  <a:lnTo>
                    <a:pt x="2230" y="4954"/>
                  </a:lnTo>
                  <a:lnTo>
                    <a:pt x="1982" y="5016"/>
                  </a:lnTo>
                  <a:lnTo>
                    <a:pt x="1765" y="5108"/>
                  </a:lnTo>
                  <a:lnTo>
                    <a:pt x="1548" y="5201"/>
                  </a:lnTo>
                  <a:lnTo>
                    <a:pt x="1332" y="5325"/>
                  </a:lnTo>
                  <a:lnTo>
                    <a:pt x="1146" y="5480"/>
                  </a:lnTo>
                  <a:lnTo>
                    <a:pt x="960" y="5635"/>
                  </a:lnTo>
                  <a:lnTo>
                    <a:pt x="775" y="5790"/>
                  </a:lnTo>
                  <a:lnTo>
                    <a:pt x="620" y="5975"/>
                  </a:lnTo>
                  <a:lnTo>
                    <a:pt x="496" y="6161"/>
                  </a:lnTo>
                  <a:lnTo>
                    <a:pt x="372" y="6378"/>
                  </a:lnTo>
                  <a:lnTo>
                    <a:pt x="248" y="6563"/>
                  </a:lnTo>
                  <a:lnTo>
                    <a:pt x="155" y="6811"/>
                  </a:lnTo>
                  <a:lnTo>
                    <a:pt x="93" y="7028"/>
                  </a:lnTo>
                  <a:lnTo>
                    <a:pt x="32" y="7275"/>
                  </a:lnTo>
                  <a:lnTo>
                    <a:pt x="1" y="7523"/>
                  </a:lnTo>
                  <a:lnTo>
                    <a:pt x="1" y="7771"/>
                  </a:lnTo>
                  <a:lnTo>
                    <a:pt x="1" y="7771"/>
                  </a:lnTo>
                  <a:lnTo>
                    <a:pt x="1" y="8080"/>
                  </a:lnTo>
                  <a:lnTo>
                    <a:pt x="63" y="8359"/>
                  </a:lnTo>
                  <a:lnTo>
                    <a:pt x="124" y="8638"/>
                  </a:lnTo>
                  <a:lnTo>
                    <a:pt x="217" y="8916"/>
                  </a:lnTo>
                  <a:lnTo>
                    <a:pt x="341" y="9164"/>
                  </a:lnTo>
                  <a:lnTo>
                    <a:pt x="496" y="9381"/>
                  </a:lnTo>
                  <a:lnTo>
                    <a:pt x="651" y="9628"/>
                  </a:lnTo>
                  <a:lnTo>
                    <a:pt x="836" y="9814"/>
                  </a:lnTo>
                  <a:lnTo>
                    <a:pt x="1053" y="10000"/>
                  </a:lnTo>
                  <a:lnTo>
                    <a:pt x="1270" y="10185"/>
                  </a:lnTo>
                  <a:lnTo>
                    <a:pt x="1518" y="10309"/>
                  </a:lnTo>
                  <a:lnTo>
                    <a:pt x="1765" y="10433"/>
                  </a:lnTo>
                  <a:lnTo>
                    <a:pt x="2044" y="10557"/>
                  </a:lnTo>
                  <a:lnTo>
                    <a:pt x="2322" y="10619"/>
                  </a:lnTo>
                  <a:lnTo>
                    <a:pt x="2601" y="10650"/>
                  </a:lnTo>
                  <a:lnTo>
                    <a:pt x="2911" y="10681"/>
                  </a:lnTo>
                  <a:lnTo>
                    <a:pt x="2911" y="10681"/>
                  </a:lnTo>
                  <a:lnTo>
                    <a:pt x="3158" y="10650"/>
                  </a:lnTo>
                  <a:lnTo>
                    <a:pt x="3437" y="10619"/>
                  </a:lnTo>
                  <a:lnTo>
                    <a:pt x="3685" y="10557"/>
                  </a:lnTo>
                  <a:lnTo>
                    <a:pt x="3932" y="10464"/>
                  </a:lnTo>
                  <a:lnTo>
                    <a:pt x="4180" y="10371"/>
                  </a:lnTo>
                  <a:lnTo>
                    <a:pt x="4397" y="10247"/>
                  </a:lnTo>
                  <a:lnTo>
                    <a:pt x="4613" y="10093"/>
                  </a:lnTo>
                  <a:lnTo>
                    <a:pt x="4799" y="9938"/>
                  </a:lnTo>
                  <a:lnTo>
                    <a:pt x="4799" y="9938"/>
                  </a:lnTo>
                  <a:lnTo>
                    <a:pt x="5294" y="10155"/>
                  </a:lnTo>
                  <a:lnTo>
                    <a:pt x="5852" y="10340"/>
                  </a:lnTo>
                  <a:lnTo>
                    <a:pt x="6409" y="10433"/>
                  </a:lnTo>
                  <a:lnTo>
                    <a:pt x="6997" y="10464"/>
                  </a:lnTo>
                  <a:lnTo>
                    <a:pt x="6997" y="10464"/>
                  </a:lnTo>
                  <a:lnTo>
                    <a:pt x="7337" y="10464"/>
                  </a:lnTo>
                  <a:lnTo>
                    <a:pt x="7678" y="10433"/>
                  </a:lnTo>
                  <a:lnTo>
                    <a:pt x="7678" y="10433"/>
                  </a:lnTo>
                  <a:lnTo>
                    <a:pt x="7678" y="10464"/>
                  </a:lnTo>
                  <a:lnTo>
                    <a:pt x="7678" y="10464"/>
                  </a:lnTo>
                  <a:lnTo>
                    <a:pt x="7678" y="10836"/>
                  </a:lnTo>
                  <a:lnTo>
                    <a:pt x="7740" y="11176"/>
                  </a:lnTo>
                  <a:lnTo>
                    <a:pt x="7833" y="11517"/>
                  </a:lnTo>
                  <a:lnTo>
                    <a:pt x="7957" y="11857"/>
                  </a:lnTo>
                  <a:lnTo>
                    <a:pt x="8111" y="12167"/>
                  </a:lnTo>
                  <a:lnTo>
                    <a:pt x="8266" y="12445"/>
                  </a:lnTo>
                  <a:lnTo>
                    <a:pt x="8483" y="12724"/>
                  </a:lnTo>
                  <a:lnTo>
                    <a:pt x="8700" y="12972"/>
                  </a:lnTo>
                  <a:lnTo>
                    <a:pt x="8978" y="13219"/>
                  </a:lnTo>
                  <a:lnTo>
                    <a:pt x="9226" y="13405"/>
                  </a:lnTo>
                  <a:lnTo>
                    <a:pt x="9535" y="13591"/>
                  </a:lnTo>
                  <a:lnTo>
                    <a:pt x="9845" y="13746"/>
                  </a:lnTo>
                  <a:lnTo>
                    <a:pt x="10155" y="13869"/>
                  </a:lnTo>
                  <a:lnTo>
                    <a:pt x="10495" y="13962"/>
                  </a:lnTo>
                  <a:lnTo>
                    <a:pt x="10867" y="13993"/>
                  </a:lnTo>
                  <a:lnTo>
                    <a:pt x="11207" y="14024"/>
                  </a:lnTo>
                  <a:lnTo>
                    <a:pt x="11207" y="14024"/>
                  </a:lnTo>
                  <a:lnTo>
                    <a:pt x="11517" y="14024"/>
                  </a:lnTo>
                  <a:lnTo>
                    <a:pt x="11764" y="13993"/>
                  </a:lnTo>
                  <a:lnTo>
                    <a:pt x="12043" y="13931"/>
                  </a:lnTo>
                  <a:lnTo>
                    <a:pt x="12322" y="13838"/>
                  </a:lnTo>
                  <a:lnTo>
                    <a:pt x="12569" y="13746"/>
                  </a:lnTo>
                  <a:lnTo>
                    <a:pt x="12817" y="13653"/>
                  </a:lnTo>
                  <a:lnTo>
                    <a:pt x="13034" y="13529"/>
                  </a:lnTo>
                  <a:lnTo>
                    <a:pt x="13250" y="13374"/>
                  </a:lnTo>
                  <a:lnTo>
                    <a:pt x="13250" y="13374"/>
                  </a:lnTo>
                  <a:lnTo>
                    <a:pt x="13096" y="13746"/>
                  </a:lnTo>
                  <a:lnTo>
                    <a:pt x="13003" y="14117"/>
                  </a:lnTo>
                  <a:lnTo>
                    <a:pt x="12910" y="14520"/>
                  </a:lnTo>
                  <a:lnTo>
                    <a:pt x="12910" y="14922"/>
                  </a:lnTo>
                  <a:lnTo>
                    <a:pt x="12910" y="14922"/>
                  </a:lnTo>
                  <a:lnTo>
                    <a:pt x="12910" y="15293"/>
                  </a:lnTo>
                  <a:lnTo>
                    <a:pt x="12972" y="15634"/>
                  </a:lnTo>
                  <a:lnTo>
                    <a:pt x="13065" y="15975"/>
                  </a:lnTo>
                  <a:lnTo>
                    <a:pt x="13188" y="16315"/>
                  </a:lnTo>
                  <a:lnTo>
                    <a:pt x="13312" y="16625"/>
                  </a:lnTo>
                  <a:lnTo>
                    <a:pt x="13498" y="16903"/>
                  </a:lnTo>
                  <a:lnTo>
                    <a:pt x="13715" y="17182"/>
                  </a:lnTo>
                  <a:lnTo>
                    <a:pt x="13931" y="17429"/>
                  </a:lnTo>
                  <a:lnTo>
                    <a:pt x="14179" y="17677"/>
                  </a:lnTo>
                  <a:lnTo>
                    <a:pt x="14458" y="17863"/>
                  </a:lnTo>
                  <a:lnTo>
                    <a:pt x="14767" y="18049"/>
                  </a:lnTo>
                  <a:lnTo>
                    <a:pt x="15077" y="18203"/>
                  </a:lnTo>
                  <a:lnTo>
                    <a:pt x="15386" y="18327"/>
                  </a:lnTo>
                  <a:lnTo>
                    <a:pt x="15727" y="18420"/>
                  </a:lnTo>
                  <a:lnTo>
                    <a:pt x="16098" y="18451"/>
                  </a:lnTo>
                  <a:lnTo>
                    <a:pt x="16439" y="18482"/>
                  </a:lnTo>
                  <a:lnTo>
                    <a:pt x="16439" y="18482"/>
                  </a:lnTo>
                  <a:lnTo>
                    <a:pt x="16470" y="18854"/>
                  </a:lnTo>
                  <a:lnTo>
                    <a:pt x="16532" y="19194"/>
                  </a:lnTo>
                  <a:lnTo>
                    <a:pt x="16594" y="19535"/>
                  </a:lnTo>
                  <a:lnTo>
                    <a:pt x="16718" y="19875"/>
                  </a:lnTo>
                  <a:lnTo>
                    <a:pt x="16872" y="20185"/>
                  </a:lnTo>
                  <a:lnTo>
                    <a:pt x="17058" y="20463"/>
                  </a:lnTo>
                  <a:lnTo>
                    <a:pt x="17244" y="20742"/>
                  </a:lnTo>
                  <a:lnTo>
                    <a:pt x="17491" y="20990"/>
                  </a:lnTo>
                  <a:lnTo>
                    <a:pt x="17739" y="21206"/>
                  </a:lnTo>
                  <a:lnTo>
                    <a:pt x="18018" y="21423"/>
                  </a:lnTo>
                  <a:lnTo>
                    <a:pt x="18296" y="21609"/>
                  </a:lnTo>
                  <a:lnTo>
                    <a:pt x="18606" y="21764"/>
                  </a:lnTo>
                  <a:lnTo>
                    <a:pt x="18946" y="21856"/>
                  </a:lnTo>
                  <a:lnTo>
                    <a:pt x="19287" y="21949"/>
                  </a:lnTo>
                  <a:lnTo>
                    <a:pt x="19628" y="22011"/>
                  </a:lnTo>
                  <a:lnTo>
                    <a:pt x="19999" y="22042"/>
                  </a:lnTo>
                  <a:lnTo>
                    <a:pt x="19999" y="22042"/>
                  </a:lnTo>
                  <a:lnTo>
                    <a:pt x="20371" y="22011"/>
                  </a:lnTo>
                  <a:lnTo>
                    <a:pt x="20711" y="21949"/>
                  </a:lnTo>
                  <a:lnTo>
                    <a:pt x="21052" y="21856"/>
                  </a:lnTo>
                  <a:lnTo>
                    <a:pt x="21392" y="21764"/>
                  </a:lnTo>
                  <a:lnTo>
                    <a:pt x="21702" y="21609"/>
                  </a:lnTo>
                  <a:lnTo>
                    <a:pt x="21980" y="21423"/>
                  </a:lnTo>
                  <a:lnTo>
                    <a:pt x="22259" y="21206"/>
                  </a:lnTo>
                  <a:lnTo>
                    <a:pt x="22507" y="20990"/>
                  </a:lnTo>
                  <a:lnTo>
                    <a:pt x="22723" y="20742"/>
                  </a:lnTo>
                  <a:lnTo>
                    <a:pt x="22940" y="20463"/>
                  </a:lnTo>
                  <a:lnTo>
                    <a:pt x="23126" y="20185"/>
                  </a:lnTo>
                  <a:lnTo>
                    <a:pt x="23281" y="19875"/>
                  </a:lnTo>
                  <a:lnTo>
                    <a:pt x="23373" y="19535"/>
                  </a:lnTo>
                  <a:lnTo>
                    <a:pt x="23466" y="19194"/>
                  </a:lnTo>
                  <a:lnTo>
                    <a:pt x="23528" y="18854"/>
                  </a:lnTo>
                  <a:lnTo>
                    <a:pt x="23559" y="18482"/>
                  </a:lnTo>
                  <a:lnTo>
                    <a:pt x="23559" y="18482"/>
                  </a:lnTo>
                  <a:lnTo>
                    <a:pt x="23528" y="18172"/>
                  </a:lnTo>
                  <a:lnTo>
                    <a:pt x="23497" y="17894"/>
                  </a:lnTo>
                  <a:lnTo>
                    <a:pt x="23435" y="17615"/>
                  </a:lnTo>
                  <a:lnTo>
                    <a:pt x="23373" y="17337"/>
                  </a:lnTo>
                  <a:lnTo>
                    <a:pt x="23250" y="17089"/>
                  </a:lnTo>
                  <a:lnTo>
                    <a:pt x="23126" y="16841"/>
                  </a:lnTo>
                  <a:lnTo>
                    <a:pt x="23002" y="16594"/>
                  </a:lnTo>
                  <a:lnTo>
                    <a:pt x="22847" y="16346"/>
                  </a:lnTo>
                  <a:lnTo>
                    <a:pt x="22847" y="16346"/>
                  </a:lnTo>
                  <a:lnTo>
                    <a:pt x="23250" y="16098"/>
                  </a:lnTo>
                  <a:lnTo>
                    <a:pt x="23652" y="15820"/>
                  </a:lnTo>
                  <a:lnTo>
                    <a:pt x="23993" y="15479"/>
                  </a:lnTo>
                  <a:lnTo>
                    <a:pt x="24271" y="15077"/>
                  </a:lnTo>
                  <a:lnTo>
                    <a:pt x="24488" y="14643"/>
                  </a:lnTo>
                  <a:lnTo>
                    <a:pt x="24674" y="14179"/>
                  </a:lnTo>
                  <a:lnTo>
                    <a:pt x="24766" y="13684"/>
                  </a:lnTo>
                  <a:lnTo>
                    <a:pt x="24797" y="13436"/>
                  </a:lnTo>
                  <a:lnTo>
                    <a:pt x="24828" y="131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6496875" y="2849625"/>
              <a:ext cx="9300" cy="6225"/>
            </a:xfrm>
            <a:custGeom>
              <a:avLst/>
              <a:gdLst/>
              <a:ahLst/>
              <a:cxnLst/>
              <a:rect l="l" t="t" r="r" b="b"/>
              <a:pathLst>
                <a:path w="372" h="249" extrusionOk="0">
                  <a:moveTo>
                    <a:pt x="372" y="1"/>
                  </a:moveTo>
                  <a:lnTo>
                    <a:pt x="0" y="217"/>
                  </a:lnTo>
                  <a:lnTo>
                    <a:pt x="155" y="248"/>
                  </a:lnTo>
                  <a:lnTo>
                    <a:pt x="248" y="248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363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6496875" y="2849625"/>
              <a:ext cx="9300" cy="6225"/>
            </a:xfrm>
            <a:custGeom>
              <a:avLst/>
              <a:gdLst/>
              <a:ahLst/>
              <a:cxnLst/>
              <a:rect l="l" t="t" r="r" b="b"/>
              <a:pathLst>
                <a:path w="372" h="249" fill="none" extrusionOk="0">
                  <a:moveTo>
                    <a:pt x="372" y="1"/>
                  </a:moveTo>
                  <a:lnTo>
                    <a:pt x="372" y="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155" y="248"/>
                  </a:lnTo>
                  <a:lnTo>
                    <a:pt x="155" y="248"/>
                  </a:lnTo>
                  <a:lnTo>
                    <a:pt x="248" y="248"/>
                  </a:lnTo>
                  <a:lnTo>
                    <a:pt x="248" y="248"/>
                  </a:lnTo>
                  <a:lnTo>
                    <a:pt x="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6292550" y="27722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1"/>
                  </a:moveTo>
                  <a:lnTo>
                    <a:pt x="1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1" y="1"/>
                  </a:lnTo>
                  <a:close/>
                  <a:moveTo>
                    <a:pt x="32" y="1"/>
                  </a:move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D9A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6292550" y="27722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6293325" y="277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6284825" y="2763725"/>
              <a:ext cx="24000" cy="8525"/>
            </a:xfrm>
            <a:custGeom>
              <a:avLst/>
              <a:gdLst/>
              <a:ahLst/>
              <a:cxnLst/>
              <a:rect l="l" t="t" r="r" b="b"/>
              <a:pathLst>
                <a:path w="960" h="341" extrusionOk="0">
                  <a:moveTo>
                    <a:pt x="372" y="0"/>
                  </a:moveTo>
                  <a:lnTo>
                    <a:pt x="186" y="155"/>
                  </a:lnTo>
                  <a:lnTo>
                    <a:pt x="0" y="310"/>
                  </a:lnTo>
                  <a:lnTo>
                    <a:pt x="310" y="341"/>
                  </a:lnTo>
                  <a:lnTo>
                    <a:pt x="341" y="341"/>
                  </a:lnTo>
                  <a:lnTo>
                    <a:pt x="650" y="310"/>
                  </a:lnTo>
                  <a:lnTo>
                    <a:pt x="960" y="248"/>
                  </a:lnTo>
                  <a:lnTo>
                    <a:pt x="650" y="155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363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284825" y="2763725"/>
              <a:ext cx="24000" cy="8525"/>
            </a:xfrm>
            <a:custGeom>
              <a:avLst/>
              <a:gdLst/>
              <a:ahLst/>
              <a:cxnLst/>
              <a:rect l="l" t="t" r="r" b="b"/>
              <a:pathLst>
                <a:path w="960" h="341" fill="none" extrusionOk="0">
                  <a:moveTo>
                    <a:pt x="372" y="0"/>
                  </a:moveTo>
                  <a:lnTo>
                    <a:pt x="372" y="0"/>
                  </a:lnTo>
                  <a:lnTo>
                    <a:pt x="186" y="155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310" y="341"/>
                  </a:lnTo>
                  <a:lnTo>
                    <a:pt x="310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341" y="341"/>
                  </a:lnTo>
                  <a:lnTo>
                    <a:pt x="650" y="310"/>
                  </a:lnTo>
                  <a:lnTo>
                    <a:pt x="960" y="248"/>
                  </a:lnTo>
                  <a:lnTo>
                    <a:pt x="960" y="248"/>
                  </a:lnTo>
                  <a:lnTo>
                    <a:pt x="650" y="155"/>
                  </a:lnTo>
                  <a:lnTo>
                    <a:pt x="3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5936550" y="3719525"/>
              <a:ext cx="882300" cy="494575"/>
            </a:xfrm>
            <a:custGeom>
              <a:avLst/>
              <a:gdLst/>
              <a:ahLst/>
              <a:cxnLst/>
              <a:rect l="l" t="t" r="r" b="b"/>
              <a:pathLst>
                <a:path w="35292" h="19783" extrusionOk="0">
                  <a:moveTo>
                    <a:pt x="29534" y="1"/>
                  </a:moveTo>
                  <a:lnTo>
                    <a:pt x="29162" y="651"/>
                  </a:lnTo>
                  <a:lnTo>
                    <a:pt x="28791" y="1425"/>
                  </a:lnTo>
                  <a:lnTo>
                    <a:pt x="28326" y="2384"/>
                  </a:lnTo>
                  <a:lnTo>
                    <a:pt x="27893" y="3499"/>
                  </a:lnTo>
                  <a:lnTo>
                    <a:pt x="27645" y="4118"/>
                  </a:lnTo>
                  <a:lnTo>
                    <a:pt x="27459" y="4737"/>
                  </a:lnTo>
                  <a:lnTo>
                    <a:pt x="27274" y="5356"/>
                  </a:lnTo>
                  <a:lnTo>
                    <a:pt x="27119" y="6006"/>
                  </a:lnTo>
                  <a:lnTo>
                    <a:pt x="27026" y="6656"/>
                  </a:lnTo>
                  <a:lnTo>
                    <a:pt x="26933" y="7306"/>
                  </a:lnTo>
                  <a:lnTo>
                    <a:pt x="20494" y="9412"/>
                  </a:lnTo>
                  <a:lnTo>
                    <a:pt x="15386" y="11083"/>
                  </a:lnTo>
                  <a:lnTo>
                    <a:pt x="13250" y="11826"/>
                  </a:lnTo>
                  <a:lnTo>
                    <a:pt x="11702" y="12383"/>
                  </a:lnTo>
                  <a:lnTo>
                    <a:pt x="11114" y="12600"/>
                  </a:lnTo>
                  <a:lnTo>
                    <a:pt x="10588" y="12755"/>
                  </a:lnTo>
                  <a:lnTo>
                    <a:pt x="10061" y="12879"/>
                  </a:lnTo>
                  <a:lnTo>
                    <a:pt x="9597" y="13003"/>
                  </a:lnTo>
                  <a:lnTo>
                    <a:pt x="8730" y="13157"/>
                  </a:lnTo>
                  <a:lnTo>
                    <a:pt x="8049" y="13219"/>
                  </a:lnTo>
                  <a:lnTo>
                    <a:pt x="7059" y="13219"/>
                  </a:lnTo>
                  <a:lnTo>
                    <a:pt x="6749" y="13157"/>
                  </a:lnTo>
                  <a:lnTo>
                    <a:pt x="6501" y="13003"/>
                  </a:lnTo>
                  <a:lnTo>
                    <a:pt x="6192" y="12817"/>
                  </a:lnTo>
                  <a:lnTo>
                    <a:pt x="5758" y="12600"/>
                  </a:lnTo>
                  <a:lnTo>
                    <a:pt x="5201" y="12353"/>
                  </a:lnTo>
                  <a:lnTo>
                    <a:pt x="4520" y="12136"/>
                  </a:lnTo>
                  <a:lnTo>
                    <a:pt x="3684" y="11919"/>
                  </a:lnTo>
                  <a:lnTo>
                    <a:pt x="3251" y="11826"/>
                  </a:lnTo>
                  <a:lnTo>
                    <a:pt x="2755" y="11733"/>
                  </a:lnTo>
                  <a:lnTo>
                    <a:pt x="2322" y="11702"/>
                  </a:lnTo>
                  <a:lnTo>
                    <a:pt x="2167" y="11702"/>
                  </a:lnTo>
                  <a:lnTo>
                    <a:pt x="2043" y="11733"/>
                  </a:lnTo>
                  <a:lnTo>
                    <a:pt x="1951" y="11764"/>
                  </a:lnTo>
                  <a:lnTo>
                    <a:pt x="1889" y="11795"/>
                  </a:lnTo>
                  <a:lnTo>
                    <a:pt x="1858" y="11857"/>
                  </a:lnTo>
                  <a:lnTo>
                    <a:pt x="1858" y="11919"/>
                  </a:lnTo>
                  <a:lnTo>
                    <a:pt x="1858" y="12012"/>
                  </a:lnTo>
                  <a:lnTo>
                    <a:pt x="1889" y="12105"/>
                  </a:lnTo>
                  <a:lnTo>
                    <a:pt x="2013" y="12291"/>
                  </a:lnTo>
                  <a:lnTo>
                    <a:pt x="2198" y="12538"/>
                  </a:lnTo>
                  <a:lnTo>
                    <a:pt x="2446" y="12755"/>
                  </a:lnTo>
                  <a:lnTo>
                    <a:pt x="3003" y="13219"/>
                  </a:lnTo>
                  <a:lnTo>
                    <a:pt x="3529" y="13653"/>
                  </a:lnTo>
                  <a:lnTo>
                    <a:pt x="4118" y="14086"/>
                  </a:lnTo>
                  <a:lnTo>
                    <a:pt x="3994" y="14055"/>
                  </a:lnTo>
                  <a:lnTo>
                    <a:pt x="3653" y="14024"/>
                  </a:lnTo>
                  <a:lnTo>
                    <a:pt x="3158" y="14055"/>
                  </a:lnTo>
                  <a:lnTo>
                    <a:pt x="2879" y="14086"/>
                  </a:lnTo>
                  <a:lnTo>
                    <a:pt x="2570" y="14117"/>
                  </a:lnTo>
                  <a:lnTo>
                    <a:pt x="2229" y="14210"/>
                  </a:lnTo>
                  <a:lnTo>
                    <a:pt x="1920" y="14334"/>
                  </a:lnTo>
                  <a:lnTo>
                    <a:pt x="1579" y="14489"/>
                  </a:lnTo>
                  <a:lnTo>
                    <a:pt x="1270" y="14674"/>
                  </a:lnTo>
                  <a:lnTo>
                    <a:pt x="960" y="14922"/>
                  </a:lnTo>
                  <a:lnTo>
                    <a:pt x="681" y="15232"/>
                  </a:lnTo>
                  <a:lnTo>
                    <a:pt x="434" y="15603"/>
                  </a:lnTo>
                  <a:lnTo>
                    <a:pt x="217" y="16036"/>
                  </a:lnTo>
                  <a:lnTo>
                    <a:pt x="124" y="16253"/>
                  </a:lnTo>
                  <a:lnTo>
                    <a:pt x="62" y="16501"/>
                  </a:lnTo>
                  <a:lnTo>
                    <a:pt x="31" y="16717"/>
                  </a:lnTo>
                  <a:lnTo>
                    <a:pt x="0" y="16934"/>
                  </a:lnTo>
                  <a:lnTo>
                    <a:pt x="31" y="17182"/>
                  </a:lnTo>
                  <a:lnTo>
                    <a:pt x="62" y="17399"/>
                  </a:lnTo>
                  <a:lnTo>
                    <a:pt x="93" y="17615"/>
                  </a:lnTo>
                  <a:lnTo>
                    <a:pt x="186" y="17801"/>
                  </a:lnTo>
                  <a:lnTo>
                    <a:pt x="248" y="18018"/>
                  </a:lnTo>
                  <a:lnTo>
                    <a:pt x="372" y="18203"/>
                  </a:lnTo>
                  <a:lnTo>
                    <a:pt x="496" y="18389"/>
                  </a:lnTo>
                  <a:lnTo>
                    <a:pt x="650" y="18575"/>
                  </a:lnTo>
                  <a:lnTo>
                    <a:pt x="805" y="18730"/>
                  </a:lnTo>
                  <a:lnTo>
                    <a:pt x="991" y="18885"/>
                  </a:lnTo>
                  <a:lnTo>
                    <a:pt x="1208" y="19039"/>
                  </a:lnTo>
                  <a:lnTo>
                    <a:pt x="1424" y="19163"/>
                  </a:lnTo>
                  <a:lnTo>
                    <a:pt x="1920" y="19411"/>
                  </a:lnTo>
                  <a:lnTo>
                    <a:pt x="2446" y="19597"/>
                  </a:lnTo>
                  <a:lnTo>
                    <a:pt x="3034" y="19720"/>
                  </a:lnTo>
                  <a:lnTo>
                    <a:pt x="3684" y="19782"/>
                  </a:lnTo>
                  <a:lnTo>
                    <a:pt x="4396" y="19782"/>
                  </a:lnTo>
                  <a:lnTo>
                    <a:pt x="5139" y="19689"/>
                  </a:lnTo>
                  <a:lnTo>
                    <a:pt x="5511" y="19627"/>
                  </a:lnTo>
                  <a:lnTo>
                    <a:pt x="5913" y="19535"/>
                  </a:lnTo>
                  <a:lnTo>
                    <a:pt x="6316" y="19442"/>
                  </a:lnTo>
                  <a:lnTo>
                    <a:pt x="6749" y="19287"/>
                  </a:lnTo>
                  <a:lnTo>
                    <a:pt x="7461" y="19008"/>
                  </a:lnTo>
                  <a:lnTo>
                    <a:pt x="8049" y="18730"/>
                  </a:lnTo>
                  <a:lnTo>
                    <a:pt x="8514" y="18482"/>
                  </a:lnTo>
                  <a:lnTo>
                    <a:pt x="8854" y="18234"/>
                  </a:lnTo>
                  <a:lnTo>
                    <a:pt x="9133" y="17987"/>
                  </a:lnTo>
                  <a:lnTo>
                    <a:pt x="9380" y="17739"/>
                  </a:lnTo>
                  <a:lnTo>
                    <a:pt x="9628" y="17522"/>
                  </a:lnTo>
                  <a:lnTo>
                    <a:pt x="9876" y="17306"/>
                  </a:lnTo>
                  <a:lnTo>
                    <a:pt x="10154" y="17120"/>
                  </a:lnTo>
                  <a:lnTo>
                    <a:pt x="10526" y="16903"/>
                  </a:lnTo>
                  <a:lnTo>
                    <a:pt x="11021" y="16717"/>
                  </a:lnTo>
                  <a:lnTo>
                    <a:pt x="11640" y="16501"/>
                  </a:lnTo>
                  <a:lnTo>
                    <a:pt x="12445" y="16315"/>
                  </a:lnTo>
                  <a:lnTo>
                    <a:pt x="13436" y="16129"/>
                  </a:lnTo>
                  <a:lnTo>
                    <a:pt x="14643" y="15944"/>
                  </a:lnTo>
                  <a:lnTo>
                    <a:pt x="16129" y="15758"/>
                  </a:lnTo>
                  <a:lnTo>
                    <a:pt x="17708" y="15541"/>
                  </a:lnTo>
                  <a:lnTo>
                    <a:pt x="19225" y="15293"/>
                  </a:lnTo>
                  <a:lnTo>
                    <a:pt x="20680" y="15015"/>
                  </a:lnTo>
                  <a:lnTo>
                    <a:pt x="22073" y="14705"/>
                  </a:lnTo>
                  <a:lnTo>
                    <a:pt x="23404" y="14365"/>
                  </a:lnTo>
                  <a:lnTo>
                    <a:pt x="24642" y="14024"/>
                  </a:lnTo>
                  <a:lnTo>
                    <a:pt x="25819" y="13622"/>
                  </a:lnTo>
                  <a:lnTo>
                    <a:pt x="26902" y="13219"/>
                  </a:lnTo>
                  <a:lnTo>
                    <a:pt x="27924" y="12817"/>
                  </a:lnTo>
                  <a:lnTo>
                    <a:pt x="28852" y="12353"/>
                  </a:lnTo>
                  <a:lnTo>
                    <a:pt x="29688" y="11919"/>
                  </a:lnTo>
                  <a:lnTo>
                    <a:pt x="30431" y="11455"/>
                  </a:lnTo>
                  <a:lnTo>
                    <a:pt x="31112" y="10959"/>
                  </a:lnTo>
                  <a:lnTo>
                    <a:pt x="31670" y="10495"/>
                  </a:lnTo>
                  <a:lnTo>
                    <a:pt x="31917" y="10247"/>
                  </a:lnTo>
                  <a:lnTo>
                    <a:pt x="32134" y="10000"/>
                  </a:lnTo>
                  <a:lnTo>
                    <a:pt x="32320" y="9752"/>
                  </a:lnTo>
                  <a:lnTo>
                    <a:pt x="32474" y="9504"/>
                  </a:lnTo>
                  <a:lnTo>
                    <a:pt x="32784" y="9009"/>
                  </a:lnTo>
                  <a:lnTo>
                    <a:pt x="33063" y="8452"/>
                  </a:lnTo>
                  <a:lnTo>
                    <a:pt x="33341" y="7895"/>
                  </a:lnTo>
                  <a:lnTo>
                    <a:pt x="33620" y="7306"/>
                  </a:lnTo>
                  <a:lnTo>
                    <a:pt x="34084" y="6130"/>
                  </a:lnTo>
                  <a:lnTo>
                    <a:pt x="34487" y="5016"/>
                  </a:lnTo>
                  <a:lnTo>
                    <a:pt x="34827" y="4025"/>
                  </a:lnTo>
                  <a:lnTo>
                    <a:pt x="35075" y="3220"/>
                  </a:lnTo>
                  <a:lnTo>
                    <a:pt x="35292" y="2477"/>
                  </a:lnTo>
                  <a:lnTo>
                    <a:pt x="29534" y="1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5936550" y="3719525"/>
              <a:ext cx="882300" cy="494575"/>
            </a:xfrm>
            <a:custGeom>
              <a:avLst/>
              <a:gdLst/>
              <a:ahLst/>
              <a:cxnLst/>
              <a:rect l="l" t="t" r="r" b="b"/>
              <a:pathLst>
                <a:path w="35292" h="19783" fill="none" extrusionOk="0">
                  <a:moveTo>
                    <a:pt x="6749" y="13157"/>
                  </a:moveTo>
                  <a:lnTo>
                    <a:pt x="6749" y="13157"/>
                  </a:lnTo>
                  <a:lnTo>
                    <a:pt x="6501" y="13003"/>
                  </a:lnTo>
                  <a:lnTo>
                    <a:pt x="6192" y="12817"/>
                  </a:lnTo>
                  <a:lnTo>
                    <a:pt x="5758" y="12600"/>
                  </a:lnTo>
                  <a:lnTo>
                    <a:pt x="5201" y="12353"/>
                  </a:lnTo>
                  <a:lnTo>
                    <a:pt x="4520" y="12136"/>
                  </a:lnTo>
                  <a:lnTo>
                    <a:pt x="3684" y="11919"/>
                  </a:lnTo>
                  <a:lnTo>
                    <a:pt x="3251" y="11826"/>
                  </a:lnTo>
                  <a:lnTo>
                    <a:pt x="2755" y="11733"/>
                  </a:lnTo>
                  <a:lnTo>
                    <a:pt x="2755" y="11733"/>
                  </a:lnTo>
                  <a:lnTo>
                    <a:pt x="2322" y="11702"/>
                  </a:lnTo>
                  <a:lnTo>
                    <a:pt x="2167" y="11702"/>
                  </a:lnTo>
                  <a:lnTo>
                    <a:pt x="2043" y="11733"/>
                  </a:lnTo>
                  <a:lnTo>
                    <a:pt x="1951" y="11764"/>
                  </a:lnTo>
                  <a:lnTo>
                    <a:pt x="1889" y="11795"/>
                  </a:lnTo>
                  <a:lnTo>
                    <a:pt x="1858" y="11857"/>
                  </a:lnTo>
                  <a:lnTo>
                    <a:pt x="1858" y="11919"/>
                  </a:lnTo>
                  <a:lnTo>
                    <a:pt x="1858" y="12012"/>
                  </a:lnTo>
                  <a:lnTo>
                    <a:pt x="1889" y="12105"/>
                  </a:lnTo>
                  <a:lnTo>
                    <a:pt x="2013" y="12291"/>
                  </a:lnTo>
                  <a:lnTo>
                    <a:pt x="2198" y="12538"/>
                  </a:lnTo>
                  <a:lnTo>
                    <a:pt x="2446" y="12755"/>
                  </a:lnTo>
                  <a:lnTo>
                    <a:pt x="3003" y="13219"/>
                  </a:lnTo>
                  <a:lnTo>
                    <a:pt x="3529" y="13653"/>
                  </a:lnTo>
                  <a:lnTo>
                    <a:pt x="4118" y="14086"/>
                  </a:lnTo>
                  <a:lnTo>
                    <a:pt x="4118" y="14086"/>
                  </a:lnTo>
                  <a:lnTo>
                    <a:pt x="3994" y="14055"/>
                  </a:lnTo>
                  <a:lnTo>
                    <a:pt x="3653" y="14024"/>
                  </a:lnTo>
                  <a:lnTo>
                    <a:pt x="3158" y="14055"/>
                  </a:lnTo>
                  <a:lnTo>
                    <a:pt x="2879" y="14086"/>
                  </a:lnTo>
                  <a:lnTo>
                    <a:pt x="2570" y="14117"/>
                  </a:lnTo>
                  <a:lnTo>
                    <a:pt x="2229" y="14210"/>
                  </a:lnTo>
                  <a:lnTo>
                    <a:pt x="1920" y="14334"/>
                  </a:lnTo>
                  <a:lnTo>
                    <a:pt x="1579" y="14489"/>
                  </a:lnTo>
                  <a:lnTo>
                    <a:pt x="1270" y="14674"/>
                  </a:lnTo>
                  <a:lnTo>
                    <a:pt x="960" y="14922"/>
                  </a:lnTo>
                  <a:lnTo>
                    <a:pt x="681" y="15232"/>
                  </a:lnTo>
                  <a:lnTo>
                    <a:pt x="434" y="15603"/>
                  </a:lnTo>
                  <a:lnTo>
                    <a:pt x="217" y="16036"/>
                  </a:lnTo>
                  <a:lnTo>
                    <a:pt x="217" y="16036"/>
                  </a:lnTo>
                  <a:lnTo>
                    <a:pt x="124" y="16253"/>
                  </a:lnTo>
                  <a:lnTo>
                    <a:pt x="62" y="16501"/>
                  </a:lnTo>
                  <a:lnTo>
                    <a:pt x="31" y="16717"/>
                  </a:lnTo>
                  <a:lnTo>
                    <a:pt x="0" y="16934"/>
                  </a:lnTo>
                  <a:lnTo>
                    <a:pt x="31" y="17182"/>
                  </a:lnTo>
                  <a:lnTo>
                    <a:pt x="62" y="17399"/>
                  </a:lnTo>
                  <a:lnTo>
                    <a:pt x="93" y="17615"/>
                  </a:lnTo>
                  <a:lnTo>
                    <a:pt x="186" y="17801"/>
                  </a:lnTo>
                  <a:lnTo>
                    <a:pt x="248" y="18018"/>
                  </a:lnTo>
                  <a:lnTo>
                    <a:pt x="372" y="18203"/>
                  </a:lnTo>
                  <a:lnTo>
                    <a:pt x="496" y="18389"/>
                  </a:lnTo>
                  <a:lnTo>
                    <a:pt x="650" y="18575"/>
                  </a:lnTo>
                  <a:lnTo>
                    <a:pt x="805" y="18730"/>
                  </a:lnTo>
                  <a:lnTo>
                    <a:pt x="991" y="18885"/>
                  </a:lnTo>
                  <a:lnTo>
                    <a:pt x="1208" y="19039"/>
                  </a:lnTo>
                  <a:lnTo>
                    <a:pt x="1424" y="19163"/>
                  </a:lnTo>
                  <a:lnTo>
                    <a:pt x="1920" y="19411"/>
                  </a:lnTo>
                  <a:lnTo>
                    <a:pt x="2446" y="19597"/>
                  </a:lnTo>
                  <a:lnTo>
                    <a:pt x="3034" y="19720"/>
                  </a:lnTo>
                  <a:lnTo>
                    <a:pt x="3684" y="19782"/>
                  </a:lnTo>
                  <a:lnTo>
                    <a:pt x="4396" y="19782"/>
                  </a:lnTo>
                  <a:lnTo>
                    <a:pt x="5139" y="19689"/>
                  </a:lnTo>
                  <a:lnTo>
                    <a:pt x="5511" y="19627"/>
                  </a:lnTo>
                  <a:lnTo>
                    <a:pt x="5913" y="19535"/>
                  </a:lnTo>
                  <a:lnTo>
                    <a:pt x="6316" y="19442"/>
                  </a:lnTo>
                  <a:lnTo>
                    <a:pt x="6749" y="19287"/>
                  </a:lnTo>
                  <a:lnTo>
                    <a:pt x="6749" y="19287"/>
                  </a:lnTo>
                  <a:lnTo>
                    <a:pt x="7461" y="19008"/>
                  </a:lnTo>
                  <a:lnTo>
                    <a:pt x="8049" y="18730"/>
                  </a:lnTo>
                  <a:lnTo>
                    <a:pt x="8514" y="18482"/>
                  </a:lnTo>
                  <a:lnTo>
                    <a:pt x="8854" y="18234"/>
                  </a:lnTo>
                  <a:lnTo>
                    <a:pt x="9133" y="17987"/>
                  </a:lnTo>
                  <a:lnTo>
                    <a:pt x="9380" y="17739"/>
                  </a:lnTo>
                  <a:lnTo>
                    <a:pt x="9628" y="17522"/>
                  </a:lnTo>
                  <a:lnTo>
                    <a:pt x="9876" y="17306"/>
                  </a:lnTo>
                  <a:lnTo>
                    <a:pt x="10154" y="17120"/>
                  </a:lnTo>
                  <a:lnTo>
                    <a:pt x="10526" y="16903"/>
                  </a:lnTo>
                  <a:lnTo>
                    <a:pt x="11021" y="16717"/>
                  </a:lnTo>
                  <a:lnTo>
                    <a:pt x="11640" y="16501"/>
                  </a:lnTo>
                  <a:lnTo>
                    <a:pt x="12445" y="16315"/>
                  </a:lnTo>
                  <a:lnTo>
                    <a:pt x="13436" y="16129"/>
                  </a:lnTo>
                  <a:lnTo>
                    <a:pt x="14643" y="15944"/>
                  </a:lnTo>
                  <a:lnTo>
                    <a:pt x="16129" y="15758"/>
                  </a:lnTo>
                  <a:lnTo>
                    <a:pt x="16129" y="15758"/>
                  </a:lnTo>
                  <a:lnTo>
                    <a:pt x="17708" y="15541"/>
                  </a:lnTo>
                  <a:lnTo>
                    <a:pt x="19225" y="15293"/>
                  </a:lnTo>
                  <a:lnTo>
                    <a:pt x="20680" y="15015"/>
                  </a:lnTo>
                  <a:lnTo>
                    <a:pt x="22073" y="14705"/>
                  </a:lnTo>
                  <a:lnTo>
                    <a:pt x="23404" y="14365"/>
                  </a:lnTo>
                  <a:lnTo>
                    <a:pt x="24642" y="14024"/>
                  </a:lnTo>
                  <a:lnTo>
                    <a:pt x="25819" y="13622"/>
                  </a:lnTo>
                  <a:lnTo>
                    <a:pt x="26902" y="13219"/>
                  </a:lnTo>
                  <a:lnTo>
                    <a:pt x="27924" y="12817"/>
                  </a:lnTo>
                  <a:lnTo>
                    <a:pt x="28852" y="12353"/>
                  </a:lnTo>
                  <a:lnTo>
                    <a:pt x="29688" y="11919"/>
                  </a:lnTo>
                  <a:lnTo>
                    <a:pt x="30431" y="11455"/>
                  </a:lnTo>
                  <a:lnTo>
                    <a:pt x="31112" y="10959"/>
                  </a:lnTo>
                  <a:lnTo>
                    <a:pt x="31670" y="10495"/>
                  </a:lnTo>
                  <a:lnTo>
                    <a:pt x="31917" y="10247"/>
                  </a:lnTo>
                  <a:lnTo>
                    <a:pt x="32134" y="10000"/>
                  </a:lnTo>
                  <a:lnTo>
                    <a:pt x="32320" y="9752"/>
                  </a:lnTo>
                  <a:lnTo>
                    <a:pt x="32474" y="9504"/>
                  </a:lnTo>
                  <a:lnTo>
                    <a:pt x="32474" y="9504"/>
                  </a:lnTo>
                  <a:lnTo>
                    <a:pt x="32784" y="9009"/>
                  </a:lnTo>
                  <a:lnTo>
                    <a:pt x="33063" y="8452"/>
                  </a:lnTo>
                  <a:lnTo>
                    <a:pt x="33341" y="7895"/>
                  </a:lnTo>
                  <a:lnTo>
                    <a:pt x="33620" y="7306"/>
                  </a:lnTo>
                  <a:lnTo>
                    <a:pt x="34084" y="6130"/>
                  </a:lnTo>
                  <a:lnTo>
                    <a:pt x="34487" y="5016"/>
                  </a:lnTo>
                  <a:lnTo>
                    <a:pt x="34827" y="4025"/>
                  </a:lnTo>
                  <a:lnTo>
                    <a:pt x="35075" y="3220"/>
                  </a:lnTo>
                  <a:lnTo>
                    <a:pt x="35292" y="2477"/>
                  </a:lnTo>
                  <a:lnTo>
                    <a:pt x="29534" y="1"/>
                  </a:lnTo>
                  <a:lnTo>
                    <a:pt x="29534" y="1"/>
                  </a:lnTo>
                  <a:lnTo>
                    <a:pt x="29162" y="651"/>
                  </a:lnTo>
                  <a:lnTo>
                    <a:pt x="28791" y="1425"/>
                  </a:lnTo>
                  <a:lnTo>
                    <a:pt x="28326" y="2384"/>
                  </a:lnTo>
                  <a:lnTo>
                    <a:pt x="27893" y="3499"/>
                  </a:lnTo>
                  <a:lnTo>
                    <a:pt x="27645" y="4118"/>
                  </a:lnTo>
                  <a:lnTo>
                    <a:pt x="27459" y="4737"/>
                  </a:lnTo>
                  <a:lnTo>
                    <a:pt x="27274" y="5356"/>
                  </a:lnTo>
                  <a:lnTo>
                    <a:pt x="27119" y="6006"/>
                  </a:lnTo>
                  <a:lnTo>
                    <a:pt x="27026" y="6656"/>
                  </a:lnTo>
                  <a:lnTo>
                    <a:pt x="26933" y="7306"/>
                  </a:lnTo>
                  <a:lnTo>
                    <a:pt x="26933" y="7306"/>
                  </a:lnTo>
                  <a:lnTo>
                    <a:pt x="20494" y="9412"/>
                  </a:lnTo>
                  <a:lnTo>
                    <a:pt x="15386" y="11083"/>
                  </a:lnTo>
                  <a:lnTo>
                    <a:pt x="13250" y="11826"/>
                  </a:lnTo>
                  <a:lnTo>
                    <a:pt x="11702" y="12383"/>
                  </a:lnTo>
                  <a:lnTo>
                    <a:pt x="11702" y="12383"/>
                  </a:lnTo>
                  <a:lnTo>
                    <a:pt x="11114" y="12600"/>
                  </a:lnTo>
                  <a:lnTo>
                    <a:pt x="10588" y="12755"/>
                  </a:lnTo>
                  <a:lnTo>
                    <a:pt x="10061" y="12879"/>
                  </a:lnTo>
                  <a:lnTo>
                    <a:pt x="9597" y="13003"/>
                  </a:lnTo>
                  <a:lnTo>
                    <a:pt x="8730" y="13157"/>
                  </a:lnTo>
                  <a:lnTo>
                    <a:pt x="8049" y="13219"/>
                  </a:lnTo>
                  <a:lnTo>
                    <a:pt x="7492" y="13219"/>
                  </a:lnTo>
                  <a:lnTo>
                    <a:pt x="7059" y="13219"/>
                  </a:lnTo>
                  <a:lnTo>
                    <a:pt x="6749" y="131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5982975" y="4020575"/>
              <a:ext cx="33300" cy="24800"/>
            </a:xfrm>
            <a:custGeom>
              <a:avLst/>
              <a:gdLst/>
              <a:ahLst/>
              <a:cxnLst/>
              <a:rect l="l" t="t" r="r" b="b"/>
              <a:pathLst>
                <a:path w="1332" h="992" extrusionOk="0">
                  <a:moveTo>
                    <a:pt x="1" y="1"/>
                  </a:moveTo>
                  <a:lnTo>
                    <a:pt x="125" y="218"/>
                  </a:lnTo>
                  <a:lnTo>
                    <a:pt x="310" y="434"/>
                  </a:lnTo>
                  <a:lnTo>
                    <a:pt x="558" y="682"/>
                  </a:lnTo>
                  <a:lnTo>
                    <a:pt x="837" y="961"/>
                  </a:lnTo>
                  <a:lnTo>
                    <a:pt x="1208" y="992"/>
                  </a:lnTo>
                  <a:lnTo>
                    <a:pt x="1332" y="992"/>
                  </a:lnTo>
                  <a:lnTo>
                    <a:pt x="898" y="682"/>
                  </a:lnTo>
                  <a:lnTo>
                    <a:pt x="465" y="3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5982975" y="4020575"/>
              <a:ext cx="33300" cy="24800"/>
            </a:xfrm>
            <a:custGeom>
              <a:avLst/>
              <a:gdLst/>
              <a:ahLst/>
              <a:cxnLst/>
              <a:rect l="l" t="t" r="r" b="b"/>
              <a:pathLst>
                <a:path w="1332" h="99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25" y="218"/>
                  </a:lnTo>
                  <a:lnTo>
                    <a:pt x="310" y="434"/>
                  </a:lnTo>
                  <a:lnTo>
                    <a:pt x="558" y="682"/>
                  </a:lnTo>
                  <a:lnTo>
                    <a:pt x="837" y="961"/>
                  </a:lnTo>
                  <a:lnTo>
                    <a:pt x="837" y="961"/>
                  </a:lnTo>
                  <a:lnTo>
                    <a:pt x="1208" y="992"/>
                  </a:lnTo>
                  <a:lnTo>
                    <a:pt x="1332" y="992"/>
                  </a:lnTo>
                  <a:lnTo>
                    <a:pt x="1332" y="992"/>
                  </a:lnTo>
                  <a:lnTo>
                    <a:pt x="898" y="682"/>
                  </a:lnTo>
                  <a:lnTo>
                    <a:pt x="465" y="37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6093650" y="4201675"/>
              <a:ext cx="11625" cy="3900"/>
            </a:xfrm>
            <a:custGeom>
              <a:avLst/>
              <a:gdLst/>
              <a:ahLst/>
              <a:cxnLst/>
              <a:rect l="l" t="t" r="r" b="b"/>
              <a:pathLst>
                <a:path w="465" h="156" extrusionOk="0">
                  <a:moveTo>
                    <a:pt x="1" y="156"/>
                  </a:move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close/>
                  <a:moveTo>
                    <a:pt x="63" y="125"/>
                  </a:moveTo>
                  <a:lnTo>
                    <a:pt x="63" y="125"/>
                  </a:lnTo>
                  <a:lnTo>
                    <a:pt x="32" y="156"/>
                  </a:lnTo>
                  <a:lnTo>
                    <a:pt x="32" y="156"/>
                  </a:lnTo>
                  <a:lnTo>
                    <a:pt x="63" y="125"/>
                  </a:lnTo>
                  <a:close/>
                  <a:moveTo>
                    <a:pt x="93" y="125"/>
                  </a:moveTo>
                  <a:lnTo>
                    <a:pt x="93" y="125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93" y="125"/>
                  </a:lnTo>
                  <a:close/>
                  <a:moveTo>
                    <a:pt x="465" y="1"/>
                  </a:moveTo>
                  <a:lnTo>
                    <a:pt x="465" y="1"/>
                  </a:lnTo>
                  <a:lnTo>
                    <a:pt x="93" y="125"/>
                  </a:lnTo>
                  <a:lnTo>
                    <a:pt x="93" y="12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1C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6093650" y="420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094425" y="42047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fill="none" extrusionOk="0">
                  <a:moveTo>
                    <a:pt x="32" y="1"/>
                  </a:moveTo>
                  <a:lnTo>
                    <a:pt x="32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6095200" y="420477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095975" y="4201675"/>
              <a:ext cx="9300" cy="3125"/>
            </a:xfrm>
            <a:custGeom>
              <a:avLst/>
              <a:gdLst/>
              <a:ahLst/>
              <a:cxnLst/>
              <a:rect l="l" t="t" r="r" b="b"/>
              <a:pathLst>
                <a:path w="372" h="125" fill="none" extrusionOk="0">
                  <a:moveTo>
                    <a:pt x="372" y="1"/>
                  </a:moveTo>
                  <a:lnTo>
                    <a:pt x="372" y="1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942725" y="3769825"/>
              <a:ext cx="876125" cy="444275"/>
            </a:xfrm>
            <a:custGeom>
              <a:avLst/>
              <a:gdLst/>
              <a:ahLst/>
              <a:cxnLst/>
              <a:rect l="l" t="t" r="r" b="b"/>
              <a:pathLst>
                <a:path w="35045" h="17771" extrusionOk="0">
                  <a:moveTo>
                    <a:pt x="33930" y="1"/>
                  </a:moveTo>
                  <a:lnTo>
                    <a:pt x="33559" y="1239"/>
                  </a:lnTo>
                  <a:lnTo>
                    <a:pt x="33280" y="2075"/>
                  </a:lnTo>
                  <a:lnTo>
                    <a:pt x="32970" y="2942"/>
                  </a:lnTo>
                  <a:lnTo>
                    <a:pt x="32599" y="3839"/>
                  </a:lnTo>
                  <a:lnTo>
                    <a:pt x="32197" y="4768"/>
                  </a:lnTo>
                  <a:lnTo>
                    <a:pt x="31763" y="5666"/>
                  </a:lnTo>
                  <a:lnTo>
                    <a:pt x="31299" y="6471"/>
                  </a:lnTo>
                  <a:lnTo>
                    <a:pt x="31144" y="6719"/>
                  </a:lnTo>
                  <a:lnTo>
                    <a:pt x="30927" y="6966"/>
                  </a:lnTo>
                  <a:lnTo>
                    <a:pt x="30711" y="7183"/>
                  </a:lnTo>
                  <a:lnTo>
                    <a:pt x="30494" y="7431"/>
                  </a:lnTo>
                  <a:lnTo>
                    <a:pt x="29937" y="7926"/>
                  </a:lnTo>
                  <a:lnTo>
                    <a:pt x="29256" y="8390"/>
                  </a:lnTo>
                  <a:lnTo>
                    <a:pt x="28513" y="8855"/>
                  </a:lnTo>
                  <a:lnTo>
                    <a:pt x="27677" y="9319"/>
                  </a:lnTo>
                  <a:lnTo>
                    <a:pt x="26748" y="9752"/>
                  </a:lnTo>
                  <a:lnTo>
                    <a:pt x="25726" y="10186"/>
                  </a:lnTo>
                  <a:lnTo>
                    <a:pt x="24643" y="10588"/>
                  </a:lnTo>
                  <a:lnTo>
                    <a:pt x="23467" y="10960"/>
                  </a:lnTo>
                  <a:lnTo>
                    <a:pt x="22228" y="11331"/>
                  </a:lnTo>
                  <a:lnTo>
                    <a:pt x="20897" y="11672"/>
                  </a:lnTo>
                  <a:lnTo>
                    <a:pt x="19504" y="11950"/>
                  </a:lnTo>
                  <a:lnTo>
                    <a:pt x="18049" y="12229"/>
                  </a:lnTo>
                  <a:lnTo>
                    <a:pt x="16532" y="12477"/>
                  </a:lnTo>
                  <a:lnTo>
                    <a:pt x="14953" y="12693"/>
                  </a:lnTo>
                  <a:lnTo>
                    <a:pt x="13467" y="12879"/>
                  </a:lnTo>
                  <a:lnTo>
                    <a:pt x="12260" y="13065"/>
                  </a:lnTo>
                  <a:lnTo>
                    <a:pt x="11269" y="13250"/>
                  </a:lnTo>
                  <a:lnTo>
                    <a:pt x="10465" y="13467"/>
                  </a:lnTo>
                  <a:lnTo>
                    <a:pt x="9845" y="13653"/>
                  </a:lnTo>
                  <a:lnTo>
                    <a:pt x="9350" y="13839"/>
                  </a:lnTo>
                  <a:lnTo>
                    <a:pt x="8979" y="14055"/>
                  </a:lnTo>
                  <a:lnTo>
                    <a:pt x="8669" y="14272"/>
                  </a:lnTo>
                  <a:lnTo>
                    <a:pt x="8421" y="14489"/>
                  </a:lnTo>
                  <a:lnTo>
                    <a:pt x="8205" y="14705"/>
                  </a:lnTo>
                  <a:lnTo>
                    <a:pt x="7957" y="14922"/>
                  </a:lnTo>
                  <a:lnTo>
                    <a:pt x="7678" y="15170"/>
                  </a:lnTo>
                  <a:lnTo>
                    <a:pt x="7338" y="15418"/>
                  </a:lnTo>
                  <a:lnTo>
                    <a:pt x="6873" y="15696"/>
                  </a:lnTo>
                  <a:lnTo>
                    <a:pt x="6285" y="15944"/>
                  </a:lnTo>
                  <a:lnTo>
                    <a:pt x="5542" y="16253"/>
                  </a:lnTo>
                  <a:lnTo>
                    <a:pt x="4830" y="16470"/>
                  </a:lnTo>
                  <a:lnTo>
                    <a:pt x="4118" y="16625"/>
                  </a:lnTo>
                  <a:lnTo>
                    <a:pt x="3437" y="16718"/>
                  </a:lnTo>
                  <a:lnTo>
                    <a:pt x="2818" y="16749"/>
                  </a:lnTo>
                  <a:lnTo>
                    <a:pt x="2385" y="16718"/>
                  </a:lnTo>
                  <a:lnTo>
                    <a:pt x="1982" y="16687"/>
                  </a:lnTo>
                  <a:lnTo>
                    <a:pt x="1611" y="16625"/>
                  </a:lnTo>
                  <a:lnTo>
                    <a:pt x="1239" y="16532"/>
                  </a:lnTo>
                  <a:lnTo>
                    <a:pt x="899" y="16439"/>
                  </a:lnTo>
                  <a:lnTo>
                    <a:pt x="589" y="16284"/>
                  </a:lnTo>
                  <a:lnTo>
                    <a:pt x="280" y="16130"/>
                  </a:lnTo>
                  <a:lnTo>
                    <a:pt x="1" y="15975"/>
                  </a:lnTo>
                  <a:lnTo>
                    <a:pt x="125" y="16160"/>
                  </a:lnTo>
                  <a:lnTo>
                    <a:pt x="249" y="16346"/>
                  </a:lnTo>
                  <a:lnTo>
                    <a:pt x="403" y="16532"/>
                  </a:lnTo>
                  <a:lnTo>
                    <a:pt x="558" y="16687"/>
                  </a:lnTo>
                  <a:lnTo>
                    <a:pt x="744" y="16873"/>
                  </a:lnTo>
                  <a:lnTo>
                    <a:pt x="930" y="16996"/>
                  </a:lnTo>
                  <a:lnTo>
                    <a:pt x="1394" y="17275"/>
                  </a:lnTo>
                  <a:lnTo>
                    <a:pt x="1889" y="17492"/>
                  </a:lnTo>
                  <a:lnTo>
                    <a:pt x="2447" y="17646"/>
                  </a:lnTo>
                  <a:lnTo>
                    <a:pt x="3066" y="17739"/>
                  </a:lnTo>
                  <a:lnTo>
                    <a:pt x="3747" y="17770"/>
                  </a:lnTo>
                  <a:lnTo>
                    <a:pt x="4273" y="17770"/>
                  </a:lnTo>
                  <a:lnTo>
                    <a:pt x="4861" y="17708"/>
                  </a:lnTo>
                  <a:lnTo>
                    <a:pt x="5449" y="17585"/>
                  </a:lnTo>
                  <a:lnTo>
                    <a:pt x="6038" y="17430"/>
                  </a:lnTo>
                  <a:lnTo>
                    <a:pt x="6069" y="17430"/>
                  </a:lnTo>
                  <a:lnTo>
                    <a:pt x="6100" y="17399"/>
                  </a:lnTo>
                  <a:lnTo>
                    <a:pt x="6130" y="17399"/>
                  </a:lnTo>
                  <a:lnTo>
                    <a:pt x="6502" y="17275"/>
                  </a:lnTo>
                  <a:lnTo>
                    <a:pt x="7214" y="16996"/>
                  </a:lnTo>
                  <a:lnTo>
                    <a:pt x="7802" y="16718"/>
                  </a:lnTo>
                  <a:lnTo>
                    <a:pt x="8267" y="16470"/>
                  </a:lnTo>
                  <a:lnTo>
                    <a:pt x="8607" y="16222"/>
                  </a:lnTo>
                  <a:lnTo>
                    <a:pt x="8886" y="15975"/>
                  </a:lnTo>
                  <a:lnTo>
                    <a:pt x="9133" y="15727"/>
                  </a:lnTo>
                  <a:lnTo>
                    <a:pt x="9381" y="15510"/>
                  </a:lnTo>
                  <a:lnTo>
                    <a:pt x="9629" y="15294"/>
                  </a:lnTo>
                  <a:lnTo>
                    <a:pt x="9907" y="15108"/>
                  </a:lnTo>
                  <a:lnTo>
                    <a:pt x="10279" y="14891"/>
                  </a:lnTo>
                  <a:lnTo>
                    <a:pt x="10774" y="14705"/>
                  </a:lnTo>
                  <a:lnTo>
                    <a:pt x="11393" y="14489"/>
                  </a:lnTo>
                  <a:lnTo>
                    <a:pt x="12198" y="14303"/>
                  </a:lnTo>
                  <a:lnTo>
                    <a:pt x="13189" y="14117"/>
                  </a:lnTo>
                  <a:lnTo>
                    <a:pt x="14396" y="13932"/>
                  </a:lnTo>
                  <a:lnTo>
                    <a:pt x="15882" y="13746"/>
                  </a:lnTo>
                  <a:lnTo>
                    <a:pt x="17461" y="13529"/>
                  </a:lnTo>
                  <a:lnTo>
                    <a:pt x="18978" y="13281"/>
                  </a:lnTo>
                  <a:lnTo>
                    <a:pt x="20433" y="13003"/>
                  </a:lnTo>
                  <a:lnTo>
                    <a:pt x="21826" y="12693"/>
                  </a:lnTo>
                  <a:lnTo>
                    <a:pt x="23157" y="12353"/>
                  </a:lnTo>
                  <a:lnTo>
                    <a:pt x="24395" y="12012"/>
                  </a:lnTo>
                  <a:lnTo>
                    <a:pt x="25572" y="11610"/>
                  </a:lnTo>
                  <a:lnTo>
                    <a:pt x="26655" y="11207"/>
                  </a:lnTo>
                  <a:lnTo>
                    <a:pt x="27677" y="10805"/>
                  </a:lnTo>
                  <a:lnTo>
                    <a:pt x="28605" y="10341"/>
                  </a:lnTo>
                  <a:lnTo>
                    <a:pt x="29441" y="9907"/>
                  </a:lnTo>
                  <a:lnTo>
                    <a:pt x="30184" y="9443"/>
                  </a:lnTo>
                  <a:lnTo>
                    <a:pt x="30865" y="8947"/>
                  </a:lnTo>
                  <a:lnTo>
                    <a:pt x="31423" y="8483"/>
                  </a:lnTo>
                  <a:lnTo>
                    <a:pt x="31670" y="8235"/>
                  </a:lnTo>
                  <a:lnTo>
                    <a:pt x="31887" y="7988"/>
                  </a:lnTo>
                  <a:lnTo>
                    <a:pt x="32073" y="7740"/>
                  </a:lnTo>
                  <a:lnTo>
                    <a:pt x="32227" y="7492"/>
                  </a:lnTo>
                  <a:lnTo>
                    <a:pt x="32537" y="6997"/>
                  </a:lnTo>
                  <a:lnTo>
                    <a:pt x="32816" y="6440"/>
                  </a:lnTo>
                  <a:lnTo>
                    <a:pt x="33094" y="5883"/>
                  </a:lnTo>
                  <a:lnTo>
                    <a:pt x="33373" y="5294"/>
                  </a:lnTo>
                  <a:lnTo>
                    <a:pt x="33837" y="4118"/>
                  </a:lnTo>
                  <a:lnTo>
                    <a:pt x="34240" y="3004"/>
                  </a:lnTo>
                  <a:lnTo>
                    <a:pt x="34580" y="2013"/>
                  </a:lnTo>
                  <a:lnTo>
                    <a:pt x="34828" y="1208"/>
                  </a:lnTo>
                  <a:lnTo>
                    <a:pt x="35045" y="465"/>
                  </a:lnTo>
                  <a:lnTo>
                    <a:pt x="33930" y="1"/>
                  </a:lnTo>
                  <a:close/>
                </a:path>
              </a:pathLst>
            </a:custGeom>
            <a:solidFill>
              <a:srgbClr val="FFB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942725" y="3769825"/>
              <a:ext cx="876125" cy="444275"/>
            </a:xfrm>
            <a:custGeom>
              <a:avLst/>
              <a:gdLst/>
              <a:ahLst/>
              <a:cxnLst/>
              <a:rect l="l" t="t" r="r" b="b"/>
              <a:pathLst>
                <a:path w="35045" h="17771" fill="none" extrusionOk="0">
                  <a:moveTo>
                    <a:pt x="33930" y="1"/>
                  </a:moveTo>
                  <a:lnTo>
                    <a:pt x="33930" y="1"/>
                  </a:lnTo>
                  <a:lnTo>
                    <a:pt x="33559" y="1239"/>
                  </a:lnTo>
                  <a:lnTo>
                    <a:pt x="33280" y="2075"/>
                  </a:lnTo>
                  <a:lnTo>
                    <a:pt x="32970" y="2942"/>
                  </a:lnTo>
                  <a:lnTo>
                    <a:pt x="32599" y="3839"/>
                  </a:lnTo>
                  <a:lnTo>
                    <a:pt x="32197" y="4768"/>
                  </a:lnTo>
                  <a:lnTo>
                    <a:pt x="31763" y="5666"/>
                  </a:lnTo>
                  <a:lnTo>
                    <a:pt x="31299" y="6471"/>
                  </a:lnTo>
                  <a:lnTo>
                    <a:pt x="31299" y="6471"/>
                  </a:lnTo>
                  <a:lnTo>
                    <a:pt x="31144" y="6719"/>
                  </a:lnTo>
                  <a:lnTo>
                    <a:pt x="30927" y="6966"/>
                  </a:lnTo>
                  <a:lnTo>
                    <a:pt x="30711" y="7183"/>
                  </a:lnTo>
                  <a:lnTo>
                    <a:pt x="30494" y="7431"/>
                  </a:lnTo>
                  <a:lnTo>
                    <a:pt x="29937" y="7926"/>
                  </a:lnTo>
                  <a:lnTo>
                    <a:pt x="29256" y="8390"/>
                  </a:lnTo>
                  <a:lnTo>
                    <a:pt x="28513" y="8855"/>
                  </a:lnTo>
                  <a:lnTo>
                    <a:pt x="27677" y="9319"/>
                  </a:lnTo>
                  <a:lnTo>
                    <a:pt x="26748" y="9752"/>
                  </a:lnTo>
                  <a:lnTo>
                    <a:pt x="25726" y="10186"/>
                  </a:lnTo>
                  <a:lnTo>
                    <a:pt x="24643" y="10588"/>
                  </a:lnTo>
                  <a:lnTo>
                    <a:pt x="23467" y="10960"/>
                  </a:lnTo>
                  <a:lnTo>
                    <a:pt x="22228" y="11331"/>
                  </a:lnTo>
                  <a:lnTo>
                    <a:pt x="20897" y="11672"/>
                  </a:lnTo>
                  <a:lnTo>
                    <a:pt x="19504" y="11950"/>
                  </a:lnTo>
                  <a:lnTo>
                    <a:pt x="18049" y="12229"/>
                  </a:lnTo>
                  <a:lnTo>
                    <a:pt x="16532" y="12477"/>
                  </a:lnTo>
                  <a:lnTo>
                    <a:pt x="14953" y="12693"/>
                  </a:lnTo>
                  <a:lnTo>
                    <a:pt x="14953" y="12693"/>
                  </a:lnTo>
                  <a:lnTo>
                    <a:pt x="13467" y="12879"/>
                  </a:lnTo>
                  <a:lnTo>
                    <a:pt x="12260" y="13065"/>
                  </a:lnTo>
                  <a:lnTo>
                    <a:pt x="11269" y="13250"/>
                  </a:lnTo>
                  <a:lnTo>
                    <a:pt x="10465" y="13467"/>
                  </a:lnTo>
                  <a:lnTo>
                    <a:pt x="9845" y="13653"/>
                  </a:lnTo>
                  <a:lnTo>
                    <a:pt x="9350" y="13839"/>
                  </a:lnTo>
                  <a:lnTo>
                    <a:pt x="8979" y="14055"/>
                  </a:lnTo>
                  <a:lnTo>
                    <a:pt x="8669" y="14272"/>
                  </a:lnTo>
                  <a:lnTo>
                    <a:pt x="8421" y="14489"/>
                  </a:lnTo>
                  <a:lnTo>
                    <a:pt x="8205" y="14705"/>
                  </a:lnTo>
                  <a:lnTo>
                    <a:pt x="7957" y="14922"/>
                  </a:lnTo>
                  <a:lnTo>
                    <a:pt x="7678" y="15170"/>
                  </a:lnTo>
                  <a:lnTo>
                    <a:pt x="7338" y="15418"/>
                  </a:lnTo>
                  <a:lnTo>
                    <a:pt x="6873" y="15696"/>
                  </a:lnTo>
                  <a:lnTo>
                    <a:pt x="6285" y="15944"/>
                  </a:lnTo>
                  <a:lnTo>
                    <a:pt x="5542" y="16253"/>
                  </a:lnTo>
                  <a:lnTo>
                    <a:pt x="5542" y="16253"/>
                  </a:lnTo>
                  <a:lnTo>
                    <a:pt x="4830" y="16470"/>
                  </a:lnTo>
                  <a:lnTo>
                    <a:pt x="4118" y="16625"/>
                  </a:lnTo>
                  <a:lnTo>
                    <a:pt x="3437" y="16718"/>
                  </a:lnTo>
                  <a:lnTo>
                    <a:pt x="2818" y="16749"/>
                  </a:lnTo>
                  <a:lnTo>
                    <a:pt x="2818" y="16749"/>
                  </a:lnTo>
                  <a:lnTo>
                    <a:pt x="2385" y="16718"/>
                  </a:lnTo>
                  <a:lnTo>
                    <a:pt x="1982" y="16687"/>
                  </a:lnTo>
                  <a:lnTo>
                    <a:pt x="1611" y="16625"/>
                  </a:lnTo>
                  <a:lnTo>
                    <a:pt x="1239" y="16532"/>
                  </a:lnTo>
                  <a:lnTo>
                    <a:pt x="899" y="16439"/>
                  </a:lnTo>
                  <a:lnTo>
                    <a:pt x="589" y="16284"/>
                  </a:lnTo>
                  <a:lnTo>
                    <a:pt x="280" y="16130"/>
                  </a:lnTo>
                  <a:lnTo>
                    <a:pt x="1" y="15975"/>
                  </a:lnTo>
                  <a:lnTo>
                    <a:pt x="1" y="15975"/>
                  </a:lnTo>
                  <a:lnTo>
                    <a:pt x="125" y="16160"/>
                  </a:lnTo>
                  <a:lnTo>
                    <a:pt x="249" y="16346"/>
                  </a:lnTo>
                  <a:lnTo>
                    <a:pt x="403" y="16532"/>
                  </a:lnTo>
                  <a:lnTo>
                    <a:pt x="558" y="16687"/>
                  </a:lnTo>
                  <a:lnTo>
                    <a:pt x="744" y="16873"/>
                  </a:lnTo>
                  <a:lnTo>
                    <a:pt x="930" y="16996"/>
                  </a:lnTo>
                  <a:lnTo>
                    <a:pt x="1394" y="17275"/>
                  </a:lnTo>
                  <a:lnTo>
                    <a:pt x="1889" y="17492"/>
                  </a:lnTo>
                  <a:lnTo>
                    <a:pt x="2447" y="17646"/>
                  </a:lnTo>
                  <a:lnTo>
                    <a:pt x="3066" y="17739"/>
                  </a:lnTo>
                  <a:lnTo>
                    <a:pt x="3747" y="17770"/>
                  </a:lnTo>
                  <a:lnTo>
                    <a:pt x="3747" y="17770"/>
                  </a:lnTo>
                  <a:lnTo>
                    <a:pt x="4273" y="17770"/>
                  </a:lnTo>
                  <a:lnTo>
                    <a:pt x="4861" y="17708"/>
                  </a:lnTo>
                  <a:lnTo>
                    <a:pt x="5449" y="17585"/>
                  </a:lnTo>
                  <a:lnTo>
                    <a:pt x="6038" y="17430"/>
                  </a:lnTo>
                  <a:lnTo>
                    <a:pt x="6038" y="17430"/>
                  </a:lnTo>
                  <a:lnTo>
                    <a:pt x="6038" y="17430"/>
                  </a:lnTo>
                  <a:lnTo>
                    <a:pt x="6038" y="17430"/>
                  </a:lnTo>
                  <a:lnTo>
                    <a:pt x="6069" y="17430"/>
                  </a:lnTo>
                  <a:lnTo>
                    <a:pt x="6069" y="17430"/>
                  </a:lnTo>
                  <a:lnTo>
                    <a:pt x="6100" y="17399"/>
                  </a:lnTo>
                  <a:lnTo>
                    <a:pt x="6100" y="17399"/>
                  </a:lnTo>
                  <a:lnTo>
                    <a:pt x="6100" y="17399"/>
                  </a:lnTo>
                  <a:lnTo>
                    <a:pt x="6100" y="17399"/>
                  </a:lnTo>
                  <a:lnTo>
                    <a:pt x="6130" y="17399"/>
                  </a:lnTo>
                  <a:lnTo>
                    <a:pt x="6130" y="17399"/>
                  </a:lnTo>
                  <a:lnTo>
                    <a:pt x="6130" y="17399"/>
                  </a:lnTo>
                  <a:lnTo>
                    <a:pt x="6130" y="17399"/>
                  </a:lnTo>
                  <a:lnTo>
                    <a:pt x="6502" y="17275"/>
                  </a:lnTo>
                  <a:lnTo>
                    <a:pt x="6502" y="17275"/>
                  </a:lnTo>
                  <a:lnTo>
                    <a:pt x="6502" y="17275"/>
                  </a:lnTo>
                  <a:lnTo>
                    <a:pt x="7214" y="16996"/>
                  </a:lnTo>
                  <a:lnTo>
                    <a:pt x="7802" y="16718"/>
                  </a:lnTo>
                  <a:lnTo>
                    <a:pt x="8267" y="16470"/>
                  </a:lnTo>
                  <a:lnTo>
                    <a:pt x="8607" y="16222"/>
                  </a:lnTo>
                  <a:lnTo>
                    <a:pt x="8886" y="15975"/>
                  </a:lnTo>
                  <a:lnTo>
                    <a:pt x="9133" y="15727"/>
                  </a:lnTo>
                  <a:lnTo>
                    <a:pt x="9381" y="15510"/>
                  </a:lnTo>
                  <a:lnTo>
                    <a:pt x="9629" y="15294"/>
                  </a:lnTo>
                  <a:lnTo>
                    <a:pt x="9907" y="15108"/>
                  </a:lnTo>
                  <a:lnTo>
                    <a:pt x="10279" y="14891"/>
                  </a:lnTo>
                  <a:lnTo>
                    <a:pt x="10774" y="14705"/>
                  </a:lnTo>
                  <a:lnTo>
                    <a:pt x="11393" y="14489"/>
                  </a:lnTo>
                  <a:lnTo>
                    <a:pt x="12198" y="14303"/>
                  </a:lnTo>
                  <a:lnTo>
                    <a:pt x="13189" y="14117"/>
                  </a:lnTo>
                  <a:lnTo>
                    <a:pt x="14396" y="13932"/>
                  </a:lnTo>
                  <a:lnTo>
                    <a:pt x="15882" y="13746"/>
                  </a:lnTo>
                  <a:lnTo>
                    <a:pt x="15882" y="13746"/>
                  </a:lnTo>
                  <a:lnTo>
                    <a:pt x="17461" y="13529"/>
                  </a:lnTo>
                  <a:lnTo>
                    <a:pt x="18978" y="13281"/>
                  </a:lnTo>
                  <a:lnTo>
                    <a:pt x="20433" y="13003"/>
                  </a:lnTo>
                  <a:lnTo>
                    <a:pt x="21826" y="12693"/>
                  </a:lnTo>
                  <a:lnTo>
                    <a:pt x="23157" y="12353"/>
                  </a:lnTo>
                  <a:lnTo>
                    <a:pt x="24395" y="12012"/>
                  </a:lnTo>
                  <a:lnTo>
                    <a:pt x="25572" y="11610"/>
                  </a:lnTo>
                  <a:lnTo>
                    <a:pt x="26655" y="11207"/>
                  </a:lnTo>
                  <a:lnTo>
                    <a:pt x="27677" y="10805"/>
                  </a:lnTo>
                  <a:lnTo>
                    <a:pt x="28605" y="10341"/>
                  </a:lnTo>
                  <a:lnTo>
                    <a:pt x="29441" y="9907"/>
                  </a:lnTo>
                  <a:lnTo>
                    <a:pt x="30184" y="9443"/>
                  </a:lnTo>
                  <a:lnTo>
                    <a:pt x="30865" y="8947"/>
                  </a:lnTo>
                  <a:lnTo>
                    <a:pt x="31423" y="8483"/>
                  </a:lnTo>
                  <a:lnTo>
                    <a:pt x="31670" y="8235"/>
                  </a:lnTo>
                  <a:lnTo>
                    <a:pt x="31887" y="7988"/>
                  </a:lnTo>
                  <a:lnTo>
                    <a:pt x="32073" y="7740"/>
                  </a:lnTo>
                  <a:lnTo>
                    <a:pt x="32227" y="7492"/>
                  </a:lnTo>
                  <a:lnTo>
                    <a:pt x="32227" y="7492"/>
                  </a:lnTo>
                  <a:lnTo>
                    <a:pt x="32537" y="6997"/>
                  </a:lnTo>
                  <a:lnTo>
                    <a:pt x="32816" y="6440"/>
                  </a:lnTo>
                  <a:lnTo>
                    <a:pt x="33094" y="5883"/>
                  </a:lnTo>
                  <a:lnTo>
                    <a:pt x="33373" y="5294"/>
                  </a:lnTo>
                  <a:lnTo>
                    <a:pt x="33837" y="4118"/>
                  </a:lnTo>
                  <a:lnTo>
                    <a:pt x="34240" y="3004"/>
                  </a:lnTo>
                  <a:lnTo>
                    <a:pt x="34580" y="2013"/>
                  </a:lnTo>
                  <a:lnTo>
                    <a:pt x="34828" y="1208"/>
                  </a:lnTo>
                  <a:lnTo>
                    <a:pt x="35045" y="465"/>
                  </a:lnTo>
                  <a:lnTo>
                    <a:pt x="339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6"/>
          <p:cNvGrpSpPr/>
          <p:nvPr/>
        </p:nvGrpSpPr>
        <p:grpSpPr>
          <a:xfrm>
            <a:off x="606531" y="1042213"/>
            <a:ext cx="1563719" cy="1492807"/>
            <a:chOff x="606531" y="1042213"/>
            <a:chExt cx="1563719" cy="1492807"/>
          </a:xfrm>
        </p:grpSpPr>
        <p:sp>
          <p:nvSpPr>
            <p:cNvPr id="110" name="Google Shape;110;p16"/>
            <p:cNvSpPr txBox="1"/>
            <p:nvPr/>
          </p:nvSpPr>
          <p:spPr>
            <a:xfrm>
              <a:off x="606531" y="2203220"/>
              <a:ext cx="156371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Problématique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Solution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065450" y="1042213"/>
              <a:ext cx="645900" cy="64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2541089" y="1042213"/>
            <a:ext cx="1547689" cy="1248324"/>
            <a:chOff x="2541089" y="1042213"/>
            <a:chExt cx="1547689" cy="1248324"/>
          </a:xfrm>
        </p:grpSpPr>
        <p:sp>
          <p:nvSpPr>
            <p:cNvPr id="114" name="Google Shape;114;p16"/>
            <p:cNvSpPr txBox="1"/>
            <p:nvPr/>
          </p:nvSpPr>
          <p:spPr>
            <a:xfrm>
              <a:off x="2541089" y="1958737"/>
              <a:ext cx="154768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Fonctionnalités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2974125" y="1042213"/>
              <a:ext cx="645900" cy="6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1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4503143" y="1042213"/>
            <a:ext cx="1563719" cy="1240665"/>
            <a:chOff x="4503143" y="1042213"/>
            <a:chExt cx="1563719" cy="1240665"/>
          </a:xfrm>
        </p:grpSpPr>
        <p:sp>
          <p:nvSpPr>
            <p:cNvPr id="118" name="Google Shape;118;p16"/>
            <p:cNvSpPr txBox="1"/>
            <p:nvPr/>
          </p:nvSpPr>
          <p:spPr>
            <a:xfrm>
              <a:off x="4503143" y="1951078"/>
              <a:ext cx="156371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Plannification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4882800" y="1042213"/>
              <a:ext cx="645900" cy="6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1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675231" y="3018863"/>
            <a:ext cx="1405200" cy="1178597"/>
            <a:chOff x="1629581" y="3018863"/>
            <a:chExt cx="1405200" cy="1178597"/>
          </a:xfrm>
        </p:grpSpPr>
        <p:sp>
          <p:nvSpPr>
            <p:cNvPr id="122" name="Google Shape;122;p16"/>
            <p:cNvSpPr txBox="1"/>
            <p:nvPr/>
          </p:nvSpPr>
          <p:spPr>
            <a:xfrm>
              <a:off x="1629581" y="3865660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Conception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2019800" y="3018863"/>
              <a:ext cx="645900" cy="6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1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>
            <a:off x="2612334" y="3018863"/>
            <a:ext cx="1405200" cy="1178597"/>
            <a:chOff x="3548800" y="3018863"/>
            <a:chExt cx="1405200" cy="1178597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3548800" y="3865660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Technologies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928450" y="3018863"/>
              <a:ext cx="645900" cy="6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21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29" name="Google Shape;129;p16"/>
          <p:cNvCxnSpPr>
            <a:cxnSpLocks/>
            <a:stCxn id="112" idx="6"/>
            <a:endCxn id="116" idx="2"/>
          </p:cNvCxnSpPr>
          <p:nvPr/>
        </p:nvCxnSpPr>
        <p:spPr>
          <a:xfrm>
            <a:off x="1711350" y="1365163"/>
            <a:ext cx="1262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6"/>
          <p:cNvCxnSpPr>
            <a:stCxn id="116" idx="6"/>
            <a:endCxn id="120" idx="2"/>
          </p:cNvCxnSpPr>
          <p:nvPr/>
        </p:nvCxnSpPr>
        <p:spPr>
          <a:xfrm>
            <a:off x="3620025" y="1365163"/>
            <a:ext cx="1262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6"/>
          <p:cNvCxnSpPr>
            <a:stCxn id="124" idx="6"/>
            <a:endCxn id="128" idx="2"/>
          </p:cNvCxnSpPr>
          <p:nvPr/>
        </p:nvCxnSpPr>
        <p:spPr>
          <a:xfrm>
            <a:off x="1711350" y="3341813"/>
            <a:ext cx="128063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09;p16">
            <a:extLst>
              <a:ext uri="{FF2B5EF4-FFF2-40B4-BE49-F238E27FC236}">
                <a16:creationId xmlns:a16="http://schemas.microsoft.com/office/drawing/2014/main" id="{6E48759D-44C6-E119-9EF3-FEB671D21612}"/>
              </a:ext>
            </a:extLst>
          </p:cNvPr>
          <p:cNvGrpSpPr/>
          <p:nvPr/>
        </p:nvGrpSpPr>
        <p:grpSpPr>
          <a:xfrm>
            <a:off x="4503143" y="3022216"/>
            <a:ext cx="1563719" cy="1175600"/>
            <a:chOff x="685801" y="1042213"/>
            <a:chExt cx="1563719" cy="1175600"/>
          </a:xfrm>
        </p:grpSpPr>
        <p:sp>
          <p:nvSpPr>
            <p:cNvPr id="3" name="Google Shape;110;p16">
              <a:extLst>
                <a:ext uri="{FF2B5EF4-FFF2-40B4-BE49-F238E27FC236}">
                  <a16:creationId xmlns:a16="http://schemas.microsoft.com/office/drawing/2014/main" id="{18CA9439-CBCA-9E7B-5EE0-D01F451B5AF1}"/>
                </a:ext>
              </a:extLst>
            </p:cNvPr>
            <p:cNvSpPr txBox="1"/>
            <p:nvPr/>
          </p:nvSpPr>
          <p:spPr>
            <a:xfrm>
              <a:off x="685801" y="1886013"/>
              <a:ext cx="156371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" name="Google Shape;112;p16">
              <a:extLst>
                <a:ext uri="{FF2B5EF4-FFF2-40B4-BE49-F238E27FC236}">
                  <a16:creationId xmlns:a16="http://schemas.microsoft.com/office/drawing/2014/main" id="{88E3EE7C-0768-8758-47CC-A7F4A74E2EDD}"/>
                </a:ext>
              </a:extLst>
            </p:cNvPr>
            <p:cNvSpPr/>
            <p:nvPr/>
          </p:nvSpPr>
          <p:spPr>
            <a:xfrm>
              <a:off x="1065450" y="1042213"/>
              <a:ext cx="645900" cy="64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6" name="Google Shape;129;p16">
            <a:extLst>
              <a:ext uri="{FF2B5EF4-FFF2-40B4-BE49-F238E27FC236}">
                <a16:creationId xmlns:a16="http://schemas.microsoft.com/office/drawing/2014/main" id="{25F1AC31-0104-8C63-C2A5-142458C45CE1}"/>
              </a:ext>
            </a:extLst>
          </p:cNvPr>
          <p:cNvCxnSpPr>
            <a:cxnSpLocks/>
          </p:cNvCxnSpPr>
          <p:nvPr/>
        </p:nvCxnSpPr>
        <p:spPr>
          <a:xfrm>
            <a:off x="3637884" y="3341813"/>
            <a:ext cx="1262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1186;p36">
            <a:extLst>
              <a:ext uri="{FF2B5EF4-FFF2-40B4-BE49-F238E27FC236}">
                <a16:creationId xmlns:a16="http://schemas.microsoft.com/office/drawing/2014/main" id="{2C7C19CC-93F8-8938-13EA-6E599E83205E}"/>
              </a:ext>
            </a:extLst>
          </p:cNvPr>
          <p:cNvGrpSpPr/>
          <p:nvPr/>
        </p:nvGrpSpPr>
        <p:grpSpPr>
          <a:xfrm rot="4731115">
            <a:off x="3317883" y="5469767"/>
            <a:ext cx="2508234" cy="3499262"/>
            <a:chOff x="3317887" y="1233047"/>
            <a:chExt cx="2508234" cy="3499262"/>
          </a:xfrm>
        </p:grpSpPr>
        <p:sp>
          <p:nvSpPr>
            <p:cNvPr id="7" name="Google Shape;1187;p36">
              <a:extLst>
                <a:ext uri="{FF2B5EF4-FFF2-40B4-BE49-F238E27FC236}">
                  <a16:creationId xmlns:a16="http://schemas.microsoft.com/office/drawing/2014/main" id="{FF3268D3-D042-5788-D335-66C07FFC3075}"/>
                </a:ext>
              </a:extLst>
            </p:cNvPr>
            <p:cNvSpPr/>
            <p:nvPr/>
          </p:nvSpPr>
          <p:spPr>
            <a:xfrm>
              <a:off x="4366400" y="2231374"/>
              <a:ext cx="321000" cy="97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8;p36">
              <a:extLst>
                <a:ext uri="{FF2B5EF4-FFF2-40B4-BE49-F238E27FC236}">
                  <a16:creationId xmlns:a16="http://schemas.microsoft.com/office/drawing/2014/main" id="{BB15B628-E864-5369-1C6F-8111F4E56FC9}"/>
                </a:ext>
              </a:extLst>
            </p:cNvPr>
            <p:cNvSpPr/>
            <p:nvPr/>
          </p:nvSpPr>
          <p:spPr>
            <a:xfrm>
              <a:off x="3360626" y="4420816"/>
              <a:ext cx="1123518" cy="31149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9;p36">
              <a:extLst>
                <a:ext uri="{FF2B5EF4-FFF2-40B4-BE49-F238E27FC236}">
                  <a16:creationId xmlns:a16="http://schemas.microsoft.com/office/drawing/2014/main" id="{D0CCF3EC-69A7-7DFA-D34D-4B061E53E445}"/>
                </a:ext>
              </a:extLst>
            </p:cNvPr>
            <p:cNvSpPr/>
            <p:nvPr/>
          </p:nvSpPr>
          <p:spPr>
            <a:xfrm>
              <a:off x="4491229" y="1233047"/>
              <a:ext cx="67922" cy="1051515"/>
            </a:xfrm>
            <a:custGeom>
              <a:avLst/>
              <a:gdLst/>
              <a:ahLst/>
              <a:cxnLst/>
              <a:rect l="l" t="t" r="r" b="b"/>
              <a:pathLst>
                <a:path w="4025" h="62312" extrusionOk="0">
                  <a:moveTo>
                    <a:pt x="1" y="0"/>
                  </a:moveTo>
                  <a:lnTo>
                    <a:pt x="1" y="62312"/>
                  </a:lnTo>
                  <a:lnTo>
                    <a:pt x="4024" y="62312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0;p36">
              <a:extLst>
                <a:ext uri="{FF2B5EF4-FFF2-40B4-BE49-F238E27FC236}">
                  <a16:creationId xmlns:a16="http://schemas.microsoft.com/office/drawing/2014/main" id="{84E141E0-EEBB-C02E-BF3C-FB3F2D1C499C}"/>
                </a:ext>
              </a:extLst>
            </p:cNvPr>
            <p:cNvSpPr/>
            <p:nvPr/>
          </p:nvSpPr>
          <p:spPr>
            <a:xfrm>
              <a:off x="3870607" y="1308844"/>
              <a:ext cx="620679" cy="294789"/>
            </a:xfrm>
            <a:custGeom>
              <a:avLst/>
              <a:gdLst/>
              <a:ahLst/>
              <a:cxnLst/>
              <a:rect l="l" t="t" r="r" b="b"/>
              <a:pathLst>
                <a:path w="36781" h="17469" extrusionOk="0">
                  <a:moveTo>
                    <a:pt x="7494" y="1"/>
                  </a:moveTo>
                  <a:lnTo>
                    <a:pt x="1" y="8735"/>
                  </a:lnTo>
                  <a:lnTo>
                    <a:pt x="7494" y="17469"/>
                  </a:lnTo>
                  <a:lnTo>
                    <a:pt x="36781" y="17469"/>
                  </a:lnTo>
                  <a:lnTo>
                    <a:pt x="367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1;p36">
              <a:extLst>
                <a:ext uri="{FF2B5EF4-FFF2-40B4-BE49-F238E27FC236}">
                  <a16:creationId xmlns:a16="http://schemas.microsoft.com/office/drawing/2014/main" id="{FCD97434-7B40-3583-4B01-4D14DB612383}"/>
                </a:ext>
              </a:extLst>
            </p:cNvPr>
            <p:cNvSpPr/>
            <p:nvPr/>
          </p:nvSpPr>
          <p:spPr>
            <a:xfrm>
              <a:off x="4559129" y="1308844"/>
              <a:ext cx="620966" cy="294789"/>
            </a:xfrm>
            <a:custGeom>
              <a:avLst/>
              <a:gdLst/>
              <a:ahLst/>
              <a:cxnLst/>
              <a:rect l="l" t="t" r="r" b="b"/>
              <a:pathLst>
                <a:path w="36798" h="17469" extrusionOk="0">
                  <a:moveTo>
                    <a:pt x="0" y="1"/>
                  </a:moveTo>
                  <a:lnTo>
                    <a:pt x="0" y="17469"/>
                  </a:lnTo>
                  <a:lnTo>
                    <a:pt x="29304" y="17469"/>
                  </a:lnTo>
                  <a:lnTo>
                    <a:pt x="36797" y="8735"/>
                  </a:lnTo>
                  <a:lnTo>
                    <a:pt x="29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2;p36">
              <a:extLst>
                <a:ext uri="{FF2B5EF4-FFF2-40B4-BE49-F238E27FC236}">
                  <a16:creationId xmlns:a16="http://schemas.microsoft.com/office/drawing/2014/main" id="{7A0770B3-BECA-7B9E-C34A-DF03D9826C9B}"/>
                </a:ext>
              </a:extLst>
            </p:cNvPr>
            <p:cNvSpPr/>
            <p:nvPr/>
          </p:nvSpPr>
          <p:spPr>
            <a:xfrm>
              <a:off x="4655023" y="2084237"/>
              <a:ext cx="1171098" cy="702105"/>
            </a:xfrm>
            <a:custGeom>
              <a:avLst/>
              <a:gdLst/>
              <a:ahLst/>
              <a:cxnLst/>
              <a:rect l="l" t="t" r="r" b="b"/>
              <a:pathLst>
                <a:path w="69403" h="41609" extrusionOk="0">
                  <a:moveTo>
                    <a:pt x="39328" y="1"/>
                  </a:moveTo>
                  <a:lnTo>
                    <a:pt x="38557" y="17"/>
                  </a:lnTo>
                  <a:lnTo>
                    <a:pt x="37786" y="34"/>
                  </a:lnTo>
                  <a:lnTo>
                    <a:pt x="37015" y="68"/>
                  </a:lnTo>
                  <a:lnTo>
                    <a:pt x="36261" y="118"/>
                  </a:lnTo>
                  <a:lnTo>
                    <a:pt x="35506" y="168"/>
                  </a:lnTo>
                  <a:lnTo>
                    <a:pt x="34752" y="252"/>
                  </a:lnTo>
                  <a:lnTo>
                    <a:pt x="34014" y="336"/>
                  </a:lnTo>
                  <a:lnTo>
                    <a:pt x="33277" y="436"/>
                  </a:lnTo>
                  <a:lnTo>
                    <a:pt x="32539" y="537"/>
                  </a:lnTo>
                  <a:lnTo>
                    <a:pt x="31818" y="654"/>
                  </a:lnTo>
                  <a:lnTo>
                    <a:pt x="31097" y="788"/>
                  </a:lnTo>
                  <a:lnTo>
                    <a:pt x="30393" y="939"/>
                  </a:lnTo>
                  <a:lnTo>
                    <a:pt x="29689" y="1107"/>
                  </a:lnTo>
                  <a:lnTo>
                    <a:pt x="28985" y="1275"/>
                  </a:lnTo>
                  <a:lnTo>
                    <a:pt x="28298" y="1442"/>
                  </a:lnTo>
                  <a:lnTo>
                    <a:pt x="27627" y="1643"/>
                  </a:lnTo>
                  <a:lnTo>
                    <a:pt x="26957" y="1845"/>
                  </a:lnTo>
                  <a:lnTo>
                    <a:pt x="26286" y="2062"/>
                  </a:lnTo>
                  <a:lnTo>
                    <a:pt x="25632" y="2280"/>
                  </a:lnTo>
                  <a:lnTo>
                    <a:pt x="24995" y="2515"/>
                  </a:lnTo>
                  <a:lnTo>
                    <a:pt x="24358" y="2767"/>
                  </a:lnTo>
                  <a:lnTo>
                    <a:pt x="23738" y="3018"/>
                  </a:lnTo>
                  <a:lnTo>
                    <a:pt x="23118" y="3286"/>
                  </a:lnTo>
                  <a:lnTo>
                    <a:pt x="22514" y="3554"/>
                  </a:lnTo>
                  <a:lnTo>
                    <a:pt x="21927" y="3839"/>
                  </a:lnTo>
                  <a:lnTo>
                    <a:pt x="21341" y="4141"/>
                  </a:lnTo>
                  <a:lnTo>
                    <a:pt x="20754" y="4443"/>
                  </a:lnTo>
                  <a:lnTo>
                    <a:pt x="20201" y="4761"/>
                  </a:lnTo>
                  <a:lnTo>
                    <a:pt x="19648" y="5080"/>
                  </a:lnTo>
                  <a:lnTo>
                    <a:pt x="19111" y="5415"/>
                  </a:lnTo>
                  <a:lnTo>
                    <a:pt x="18575" y="5751"/>
                  </a:lnTo>
                  <a:lnTo>
                    <a:pt x="18072" y="6103"/>
                  </a:lnTo>
                  <a:lnTo>
                    <a:pt x="17552" y="6455"/>
                  </a:lnTo>
                  <a:lnTo>
                    <a:pt x="17066" y="6823"/>
                  </a:lnTo>
                  <a:lnTo>
                    <a:pt x="16597" y="7192"/>
                  </a:lnTo>
                  <a:lnTo>
                    <a:pt x="16127" y="7578"/>
                  </a:lnTo>
                  <a:lnTo>
                    <a:pt x="15675" y="7963"/>
                  </a:lnTo>
                  <a:lnTo>
                    <a:pt x="15222" y="8366"/>
                  </a:lnTo>
                  <a:lnTo>
                    <a:pt x="14803" y="8768"/>
                  </a:lnTo>
                  <a:lnTo>
                    <a:pt x="14384" y="9170"/>
                  </a:lnTo>
                  <a:lnTo>
                    <a:pt x="13998" y="9590"/>
                  </a:lnTo>
                  <a:lnTo>
                    <a:pt x="13613" y="10025"/>
                  </a:lnTo>
                  <a:lnTo>
                    <a:pt x="13244" y="10461"/>
                  </a:lnTo>
                  <a:lnTo>
                    <a:pt x="12892" y="10897"/>
                  </a:lnTo>
                  <a:lnTo>
                    <a:pt x="12540" y="11333"/>
                  </a:lnTo>
                  <a:lnTo>
                    <a:pt x="12221" y="11786"/>
                  </a:lnTo>
                  <a:lnTo>
                    <a:pt x="11919" y="12255"/>
                  </a:lnTo>
                  <a:lnTo>
                    <a:pt x="11618" y="12708"/>
                  </a:lnTo>
                  <a:lnTo>
                    <a:pt x="11349" y="13177"/>
                  </a:lnTo>
                  <a:lnTo>
                    <a:pt x="11081" y="13663"/>
                  </a:lnTo>
                  <a:lnTo>
                    <a:pt x="10830" y="14133"/>
                  </a:lnTo>
                  <a:lnTo>
                    <a:pt x="10612" y="14619"/>
                  </a:lnTo>
                  <a:lnTo>
                    <a:pt x="10394" y="15122"/>
                  </a:lnTo>
                  <a:lnTo>
                    <a:pt x="10209" y="15608"/>
                  </a:lnTo>
                  <a:lnTo>
                    <a:pt x="10025" y="16111"/>
                  </a:lnTo>
                  <a:lnTo>
                    <a:pt x="9874" y="16614"/>
                  </a:lnTo>
                  <a:lnTo>
                    <a:pt x="9723" y="17133"/>
                  </a:lnTo>
                  <a:lnTo>
                    <a:pt x="9606" y="17636"/>
                  </a:lnTo>
                  <a:lnTo>
                    <a:pt x="9489" y="18156"/>
                  </a:lnTo>
                  <a:lnTo>
                    <a:pt x="9405" y="18676"/>
                  </a:lnTo>
                  <a:lnTo>
                    <a:pt x="9338" y="19212"/>
                  </a:lnTo>
                  <a:lnTo>
                    <a:pt x="9287" y="19732"/>
                  </a:lnTo>
                  <a:lnTo>
                    <a:pt x="9271" y="20268"/>
                  </a:lnTo>
                  <a:lnTo>
                    <a:pt x="9254" y="20805"/>
                  </a:lnTo>
                  <a:lnTo>
                    <a:pt x="9271" y="21475"/>
                  </a:lnTo>
                  <a:lnTo>
                    <a:pt x="9321" y="22146"/>
                  </a:lnTo>
                  <a:lnTo>
                    <a:pt x="9388" y="22816"/>
                  </a:lnTo>
                  <a:lnTo>
                    <a:pt x="9505" y="23470"/>
                  </a:lnTo>
                  <a:lnTo>
                    <a:pt x="9640" y="24124"/>
                  </a:lnTo>
                  <a:lnTo>
                    <a:pt x="9790" y="24761"/>
                  </a:lnTo>
                  <a:lnTo>
                    <a:pt x="9992" y="25398"/>
                  </a:lnTo>
                  <a:lnTo>
                    <a:pt x="10209" y="26018"/>
                  </a:lnTo>
                  <a:lnTo>
                    <a:pt x="0" y="37015"/>
                  </a:lnTo>
                  <a:lnTo>
                    <a:pt x="14551" y="32590"/>
                  </a:lnTo>
                  <a:lnTo>
                    <a:pt x="15071" y="33093"/>
                  </a:lnTo>
                  <a:lnTo>
                    <a:pt x="15607" y="33596"/>
                  </a:lnTo>
                  <a:lnTo>
                    <a:pt x="16161" y="34065"/>
                  </a:lnTo>
                  <a:lnTo>
                    <a:pt x="16747" y="34551"/>
                  </a:lnTo>
                  <a:lnTo>
                    <a:pt x="17351" y="35004"/>
                  </a:lnTo>
                  <a:lnTo>
                    <a:pt x="17971" y="35440"/>
                  </a:lnTo>
                  <a:lnTo>
                    <a:pt x="18608" y="35875"/>
                  </a:lnTo>
                  <a:lnTo>
                    <a:pt x="19262" y="36295"/>
                  </a:lnTo>
                  <a:lnTo>
                    <a:pt x="19933" y="36697"/>
                  </a:lnTo>
                  <a:lnTo>
                    <a:pt x="20620" y="37099"/>
                  </a:lnTo>
                  <a:lnTo>
                    <a:pt x="21341" y="37468"/>
                  </a:lnTo>
                  <a:lnTo>
                    <a:pt x="22062" y="37837"/>
                  </a:lnTo>
                  <a:lnTo>
                    <a:pt x="22799" y="38189"/>
                  </a:lnTo>
                  <a:lnTo>
                    <a:pt x="23554" y="38524"/>
                  </a:lnTo>
                  <a:lnTo>
                    <a:pt x="24325" y="38843"/>
                  </a:lnTo>
                  <a:lnTo>
                    <a:pt x="25113" y="39144"/>
                  </a:lnTo>
                  <a:lnTo>
                    <a:pt x="25917" y="39429"/>
                  </a:lnTo>
                  <a:lnTo>
                    <a:pt x="26722" y="39698"/>
                  </a:lnTo>
                  <a:lnTo>
                    <a:pt x="27560" y="39949"/>
                  </a:lnTo>
                  <a:lnTo>
                    <a:pt x="28398" y="40201"/>
                  </a:lnTo>
                  <a:lnTo>
                    <a:pt x="29253" y="40419"/>
                  </a:lnTo>
                  <a:lnTo>
                    <a:pt x="30125" y="40620"/>
                  </a:lnTo>
                  <a:lnTo>
                    <a:pt x="30997" y="40804"/>
                  </a:lnTo>
                  <a:lnTo>
                    <a:pt x="31885" y="40972"/>
                  </a:lnTo>
                  <a:lnTo>
                    <a:pt x="32774" y="41123"/>
                  </a:lnTo>
                  <a:lnTo>
                    <a:pt x="33696" y="41240"/>
                  </a:lnTo>
                  <a:lnTo>
                    <a:pt x="34601" y="41357"/>
                  </a:lnTo>
                  <a:lnTo>
                    <a:pt x="35540" y="41441"/>
                  </a:lnTo>
                  <a:lnTo>
                    <a:pt x="36479" y="41525"/>
                  </a:lnTo>
                  <a:lnTo>
                    <a:pt x="37417" y="41575"/>
                  </a:lnTo>
                  <a:lnTo>
                    <a:pt x="38373" y="41609"/>
                  </a:lnTo>
                  <a:lnTo>
                    <a:pt x="40100" y="41609"/>
                  </a:lnTo>
                  <a:lnTo>
                    <a:pt x="40871" y="41592"/>
                  </a:lnTo>
                  <a:lnTo>
                    <a:pt x="41642" y="41558"/>
                  </a:lnTo>
                  <a:lnTo>
                    <a:pt x="42413" y="41508"/>
                  </a:lnTo>
                  <a:lnTo>
                    <a:pt x="43167" y="41441"/>
                  </a:lnTo>
                  <a:lnTo>
                    <a:pt x="43905" y="41374"/>
                  </a:lnTo>
                  <a:lnTo>
                    <a:pt x="44659" y="41290"/>
                  </a:lnTo>
                  <a:lnTo>
                    <a:pt x="45397" y="41190"/>
                  </a:lnTo>
                  <a:lnTo>
                    <a:pt x="46118" y="41072"/>
                  </a:lnTo>
                  <a:lnTo>
                    <a:pt x="46839" y="40955"/>
                  </a:lnTo>
                  <a:lnTo>
                    <a:pt x="47560" y="40821"/>
                  </a:lnTo>
                  <a:lnTo>
                    <a:pt x="48280" y="40670"/>
                  </a:lnTo>
                  <a:lnTo>
                    <a:pt x="48968" y="40519"/>
                  </a:lnTo>
                  <a:lnTo>
                    <a:pt x="49672" y="40351"/>
                  </a:lnTo>
                  <a:lnTo>
                    <a:pt x="50359" y="40167"/>
                  </a:lnTo>
                  <a:lnTo>
                    <a:pt x="51030" y="39983"/>
                  </a:lnTo>
                  <a:lnTo>
                    <a:pt x="51700" y="39781"/>
                  </a:lnTo>
                  <a:lnTo>
                    <a:pt x="52371" y="39564"/>
                  </a:lnTo>
                  <a:lnTo>
                    <a:pt x="53025" y="39329"/>
                  </a:lnTo>
                  <a:lnTo>
                    <a:pt x="53662" y="39094"/>
                  </a:lnTo>
                  <a:lnTo>
                    <a:pt x="54299" y="38859"/>
                  </a:lnTo>
                  <a:lnTo>
                    <a:pt x="54919" y="38608"/>
                  </a:lnTo>
                  <a:lnTo>
                    <a:pt x="55539" y="38340"/>
                  </a:lnTo>
                  <a:lnTo>
                    <a:pt x="56143" y="38055"/>
                  </a:lnTo>
                  <a:lnTo>
                    <a:pt x="56746" y="37770"/>
                  </a:lnTo>
                  <a:lnTo>
                    <a:pt x="57316" y="37485"/>
                  </a:lnTo>
                  <a:lnTo>
                    <a:pt x="57903" y="37183"/>
                  </a:lnTo>
                  <a:lnTo>
                    <a:pt x="58456" y="36865"/>
                  </a:lnTo>
                  <a:lnTo>
                    <a:pt x="59009" y="36546"/>
                  </a:lnTo>
                  <a:lnTo>
                    <a:pt x="59546" y="36211"/>
                  </a:lnTo>
                  <a:lnTo>
                    <a:pt x="60082" y="35875"/>
                  </a:lnTo>
                  <a:lnTo>
                    <a:pt x="60602" y="35523"/>
                  </a:lnTo>
                  <a:lnTo>
                    <a:pt x="61105" y="35155"/>
                  </a:lnTo>
                  <a:lnTo>
                    <a:pt x="61591" y="34803"/>
                  </a:lnTo>
                  <a:lnTo>
                    <a:pt x="62077" y="34417"/>
                  </a:lnTo>
                  <a:lnTo>
                    <a:pt x="62530" y="34048"/>
                  </a:lnTo>
                  <a:lnTo>
                    <a:pt x="62982" y="33646"/>
                  </a:lnTo>
                  <a:lnTo>
                    <a:pt x="63435" y="33260"/>
                  </a:lnTo>
                  <a:lnTo>
                    <a:pt x="63854" y="32858"/>
                  </a:lnTo>
                  <a:lnTo>
                    <a:pt x="64273" y="32439"/>
                  </a:lnTo>
                  <a:lnTo>
                    <a:pt x="64659" y="32020"/>
                  </a:lnTo>
                  <a:lnTo>
                    <a:pt x="65044" y="31601"/>
                  </a:lnTo>
                  <a:lnTo>
                    <a:pt x="65413" y="31165"/>
                  </a:lnTo>
                  <a:lnTo>
                    <a:pt x="65782" y="30729"/>
                  </a:lnTo>
                  <a:lnTo>
                    <a:pt x="66117" y="30276"/>
                  </a:lnTo>
                  <a:lnTo>
                    <a:pt x="66436" y="29824"/>
                  </a:lnTo>
                  <a:lnTo>
                    <a:pt x="66754" y="29371"/>
                  </a:lnTo>
                  <a:lnTo>
                    <a:pt x="67039" y="28902"/>
                  </a:lnTo>
                  <a:lnTo>
                    <a:pt x="67324" y="28432"/>
                  </a:lnTo>
                  <a:lnTo>
                    <a:pt x="67576" y="27963"/>
                  </a:lnTo>
                  <a:lnTo>
                    <a:pt x="67827" y="27477"/>
                  </a:lnTo>
                  <a:lnTo>
                    <a:pt x="68045" y="26991"/>
                  </a:lnTo>
                  <a:lnTo>
                    <a:pt x="68263" y="26504"/>
                  </a:lnTo>
                  <a:lnTo>
                    <a:pt x="68464" y="26001"/>
                  </a:lnTo>
                  <a:lnTo>
                    <a:pt x="68632" y="25515"/>
                  </a:lnTo>
                  <a:lnTo>
                    <a:pt x="68800" y="24996"/>
                  </a:lnTo>
                  <a:lnTo>
                    <a:pt x="68934" y="24493"/>
                  </a:lnTo>
                  <a:lnTo>
                    <a:pt x="69051" y="23973"/>
                  </a:lnTo>
                  <a:lnTo>
                    <a:pt x="69168" y="23453"/>
                  </a:lnTo>
                  <a:lnTo>
                    <a:pt x="69252" y="22934"/>
                  </a:lnTo>
                  <a:lnTo>
                    <a:pt x="69319" y="22414"/>
                  </a:lnTo>
                  <a:lnTo>
                    <a:pt x="69369" y="21878"/>
                  </a:lnTo>
                  <a:lnTo>
                    <a:pt x="69403" y="21341"/>
                  </a:lnTo>
                  <a:lnTo>
                    <a:pt x="69403" y="20805"/>
                  </a:lnTo>
                  <a:lnTo>
                    <a:pt x="69403" y="20268"/>
                  </a:lnTo>
                  <a:lnTo>
                    <a:pt x="69369" y="19732"/>
                  </a:lnTo>
                  <a:lnTo>
                    <a:pt x="69319" y="19212"/>
                  </a:lnTo>
                  <a:lnTo>
                    <a:pt x="69252" y="18676"/>
                  </a:lnTo>
                  <a:lnTo>
                    <a:pt x="69168" y="18156"/>
                  </a:lnTo>
                  <a:lnTo>
                    <a:pt x="69051" y="17636"/>
                  </a:lnTo>
                  <a:lnTo>
                    <a:pt x="68934" y="17133"/>
                  </a:lnTo>
                  <a:lnTo>
                    <a:pt x="68800" y="16614"/>
                  </a:lnTo>
                  <a:lnTo>
                    <a:pt x="68632" y="16111"/>
                  </a:lnTo>
                  <a:lnTo>
                    <a:pt x="68464" y="15608"/>
                  </a:lnTo>
                  <a:lnTo>
                    <a:pt x="68263" y="15122"/>
                  </a:lnTo>
                  <a:lnTo>
                    <a:pt x="68045" y="14619"/>
                  </a:lnTo>
                  <a:lnTo>
                    <a:pt x="67827" y="14133"/>
                  </a:lnTo>
                  <a:lnTo>
                    <a:pt x="67576" y="13663"/>
                  </a:lnTo>
                  <a:lnTo>
                    <a:pt x="67324" y="13177"/>
                  </a:lnTo>
                  <a:lnTo>
                    <a:pt x="67039" y="12708"/>
                  </a:lnTo>
                  <a:lnTo>
                    <a:pt x="66754" y="12255"/>
                  </a:lnTo>
                  <a:lnTo>
                    <a:pt x="66436" y="11786"/>
                  </a:lnTo>
                  <a:lnTo>
                    <a:pt x="66117" y="11333"/>
                  </a:lnTo>
                  <a:lnTo>
                    <a:pt x="65782" y="10897"/>
                  </a:lnTo>
                  <a:lnTo>
                    <a:pt x="65413" y="10461"/>
                  </a:lnTo>
                  <a:lnTo>
                    <a:pt x="65044" y="10025"/>
                  </a:lnTo>
                  <a:lnTo>
                    <a:pt x="64659" y="9590"/>
                  </a:lnTo>
                  <a:lnTo>
                    <a:pt x="64273" y="9170"/>
                  </a:lnTo>
                  <a:lnTo>
                    <a:pt x="63854" y="8768"/>
                  </a:lnTo>
                  <a:lnTo>
                    <a:pt x="63435" y="8366"/>
                  </a:lnTo>
                  <a:lnTo>
                    <a:pt x="62982" y="7963"/>
                  </a:lnTo>
                  <a:lnTo>
                    <a:pt x="62530" y="7578"/>
                  </a:lnTo>
                  <a:lnTo>
                    <a:pt x="62077" y="7192"/>
                  </a:lnTo>
                  <a:lnTo>
                    <a:pt x="61591" y="6823"/>
                  </a:lnTo>
                  <a:lnTo>
                    <a:pt x="61105" y="6455"/>
                  </a:lnTo>
                  <a:lnTo>
                    <a:pt x="60602" y="6103"/>
                  </a:lnTo>
                  <a:lnTo>
                    <a:pt x="60082" y="5751"/>
                  </a:lnTo>
                  <a:lnTo>
                    <a:pt x="59546" y="5415"/>
                  </a:lnTo>
                  <a:lnTo>
                    <a:pt x="59009" y="5080"/>
                  </a:lnTo>
                  <a:lnTo>
                    <a:pt x="58456" y="4761"/>
                  </a:lnTo>
                  <a:lnTo>
                    <a:pt x="57903" y="4443"/>
                  </a:lnTo>
                  <a:lnTo>
                    <a:pt x="57316" y="4141"/>
                  </a:lnTo>
                  <a:lnTo>
                    <a:pt x="56746" y="3839"/>
                  </a:lnTo>
                  <a:lnTo>
                    <a:pt x="56143" y="3554"/>
                  </a:lnTo>
                  <a:lnTo>
                    <a:pt x="55539" y="3286"/>
                  </a:lnTo>
                  <a:lnTo>
                    <a:pt x="54919" y="3018"/>
                  </a:lnTo>
                  <a:lnTo>
                    <a:pt x="54299" y="2767"/>
                  </a:lnTo>
                  <a:lnTo>
                    <a:pt x="53662" y="2515"/>
                  </a:lnTo>
                  <a:lnTo>
                    <a:pt x="53025" y="2280"/>
                  </a:lnTo>
                  <a:lnTo>
                    <a:pt x="52371" y="2062"/>
                  </a:lnTo>
                  <a:lnTo>
                    <a:pt x="51700" y="1845"/>
                  </a:lnTo>
                  <a:lnTo>
                    <a:pt x="51030" y="1643"/>
                  </a:lnTo>
                  <a:lnTo>
                    <a:pt x="50359" y="1442"/>
                  </a:lnTo>
                  <a:lnTo>
                    <a:pt x="49672" y="1275"/>
                  </a:lnTo>
                  <a:lnTo>
                    <a:pt x="48968" y="1107"/>
                  </a:lnTo>
                  <a:lnTo>
                    <a:pt x="48280" y="939"/>
                  </a:lnTo>
                  <a:lnTo>
                    <a:pt x="47560" y="788"/>
                  </a:lnTo>
                  <a:lnTo>
                    <a:pt x="46839" y="654"/>
                  </a:lnTo>
                  <a:lnTo>
                    <a:pt x="46118" y="537"/>
                  </a:lnTo>
                  <a:lnTo>
                    <a:pt x="45397" y="436"/>
                  </a:lnTo>
                  <a:lnTo>
                    <a:pt x="44659" y="336"/>
                  </a:lnTo>
                  <a:lnTo>
                    <a:pt x="43905" y="252"/>
                  </a:lnTo>
                  <a:lnTo>
                    <a:pt x="43167" y="168"/>
                  </a:lnTo>
                  <a:lnTo>
                    <a:pt x="42413" y="118"/>
                  </a:lnTo>
                  <a:lnTo>
                    <a:pt x="41642" y="68"/>
                  </a:lnTo>
                  <a:lnTo>
                    <a:pt x="40871" y="34"/>
                  </a:lnTo>
                  <a:lnTo>
                    <a:pt x="40100" y="17"/>
                  </a:lnTo>
                  <a:lnTo>
                    <a:pt x="39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193;p36">
              <a:extLst>
                <a:ext uri="{FF2B5EF4-FFF2-40B4-BE49-F238E27FC236}">
                  <a16:creationId xmlns:a16="http://schemas.microsoft.com/office/drawing/2014/main" id="{425BD0E8-29EC-547C-4895-D4F8379A97E5}"/>
                </a:ext>
              </a:extLst>
            </p:cNvPr>
            <p:cNvSpPr/>
            <p:nvPr/>
          </p:nvSpPr>
          <p:spPr>
            <a:xfrm>
              <a:off x="5007485" y="2316472"/>
              <a:ext cx="180196" cy="277525"/>
            </a:xfrm>
            <a:custGeom>
              <a:avLst/>
              <a:gdLst/>
              <a:ahLst/>
              <a:cxnLst/>
              <a:rect l="l" t="t" r="r" b="b"/>
              <a:pathLst>
                <a:path w="10679" h="16447" extrusionOk="0">
                  <a:moveTo>
                    <a:pt x="5666" y="1"/>
                  </a:moveTo>
                  <a:lnTo>
                    <a:pt x="5432" y="18"/>
                  </a:lnTo>
                  <a:lnTo>
                    <a:pt x="5197" y="34"/>
                  </a:lnTo>
                  <a:lnTo>
                    <a:pt x="4962" y="51"/>
                  </a:lnTo>
                  <a:lnTo>
                    <a:pt x="4711" y="101"/>
                  </a:lnTo>
                  <a:lnTo>
                    <a:pt x="4476" y="152"/>
                  </a:lnTo>
                  <a:lnTo>
                    <a:pt x="4007" y="269"/>
                  </a:lnTo>
                  <a:lnTo>
                    <a:pt x="3521" y="437"/>
                  </a:lnTo>
                  <a:lnTo>
                    <a:pt x="3018" y="655"/>
                  </a:lnTo>
                  <a:lnTo>
                    <a:pt x="2783" y="772"/>
                  </a:lnTo>
                  <a:lnTo>
                    <a:pt x="2548" y="906"/>
                  </a:lnTo>
                  <a:lnTo>
                    <a:pt x="2330" y="1040"/>
                  </a:lnTo>
                  <a:lnTo>
                    <a:pt x="2129" y="1174"/>
                  </a:lnTo>
                  <a:lnTo>
                    <a:pt x="1928" y="1325"/>
                  </a:lnTo>
                  <a:lnTo>
                    <a:pt x="1727" y="1476"/>
                  </a:lnTo>
                  <a:lnTo>
                    <a:pt x="1559" y="1644"/>
                  </a:lnTo>
                  <a:lnTo>
                    <a:pt x="1375" y="1811"/>
                  </a:lnTo>
                  <a:lnTo>
                    <a:pt x="1224" y="1979"/>
                  </a:lnTo>
                  <a:lnTo>
                    <a:pt x="1056" y="2163"/>
                  </a:lnTo>
                  <a:lnTo>
                    <a:pt x="922" y="2348"/>
                  </a:lnTo>
                  <a:lnTo>
                    <a:pt x="788" y="2532"/>
                  </a:lnTo>
                  <a:lnTo>
                    <a:pt x="671" y="2733"/>
                  </a:lnTo>
                  <a:lnTo>
                    <a:pt x="553" y="2934"/>
                  </a:lnTo>
                  <a:lnTo>
                    <a:pt x="453" y="3136"/>
                  </a:lnTo>
                  <a:lnTo>
                    <a:pt x="352" y="3354"/>
                  </a:lnTo>
                  <a:lnTo>
                    <a:pt x="268" y="3571"/>
                  </a:lnTo>
                  <a:lnTo>
                    <a:pt x="201" y="3789"/>
                  </a:lnTo>
                  <a:lnTo>
                    <a:pt x="134" y="4007"/>
                  </a:lnTo>
                  <a:lnTo>
                    <a:pt x="84" y="4242"/>
                  </a:lnTo>
                  <a:lnTo>
                    <a:pt x="50" y="4477"/>
                  </a:lnTo>
                  <a:lnTo>
                    <a:pt x="17" y="4711"/>
                  </a:lnTo>
                  <a:lnTo>
                    <a:pt x="0" y="4963"/>
                  </a:lnTo>
                  <a:lnTo>
                    <a:pt x="0" y="5214"/>
                  </a:lnTo>
                  <a:lnTo>
                    <a:pt x="0" y="5466"/>
                  </a:lnTo>
                  <a:lnTo>
                    <a:pt x="17" y="5717"/>
                  </a:lnTo>
                  <a:lnTo>
                    <a:pt x="50" y="5969"/>
                  </a:lnTo>
                  <a:lnTo>
                    <a:pt x="101" y="6237"/>
                  </a:lnTo>
                  <a:lnTo>
                    <a:pt x="151" y="6505"/>
                  </a:lnTo>
                  <a:lnTo>
                    <a:pt x="201" y="6773"/>
                  </a:lnTo>
                  <a:lnTo>
                    <a:pt x="3051" y="5902"/>
                  </a:lnTo>
                  <a:lnTo>
                    <a:pt x="3001" y="5667"/>
                  </a:lnTo>
                  <a:lnTo>
                    <a:pt x="2967" y="5449"/>
                  </a:lnTo>
                  <a:lnTo>
                    <a:pt x="2934" y="5231"/>
                  </a:lnTo>
                  <a:lnTo>
                    <a:pt x="2934" y="4996"/>
                  </a:lnTo>
                  <a:lnTo>
                    <a:pt x="2967" y="4778"/>
                  </a:lnTo>
                  <a:lnTo>
                    <a:pt x="3001" y="4561"/>
                  </a:lnTo>
                  <a:lnTo>
                    <a:pt x="3051" y="4359"/>
                  </a:lnTo>
                  <a:lnTo>
                    <a:pt x="3135" y="4141"/>
                  </a:lnTo>
                  <a:lnTo>
                    <a:pt x="3219" y="3940"/>
                  </a:lnTo>
                  <a:lnTo>
                    <a:pt x="3336" y="3756"/>
                  </a:lnTo>
                  <a:lnTo>
                    <a:pt x="3470" y="3571"/>
                  </a:lnTo>
                  <a:lnTo>
                    <a:pt x="3604" y="3421"/>
                  </a:lnTo>
                  <a:lnTo>
                    <a:pt x="3772" y="3270"/>
                  </a:lnTo>
                  <a:lnTo>
                    <a:pt x="3956" y="3152"/>
                  </a:lnTo>
                  <a:lnTo>
                    <a:pt x="4158" y="3035"/>
                  </a:lnTo>
                  <a:lnTo>
                    <a:pt x="4376" y="2934"/>
                  </a:lnTo>
                  <a:lnTo>
                    <a:pt x="4593" y="2867"/>
                  </a:lnTo>
                  <a:lnTo>
                    <a:pt x="4795" y="2817"/>
                  </a:lnTo>
                  <a:lnTo>
                    <a:pt x="4996" y="2784"/>
                  </a:lnTo>
                  <a:lnTo>
                    <a:pt x="5197" y="2767"/>
                  </a:lnTo>
                  <a:lnTo>
                    <a:pt x="5398" y="2784"/>
                  </a:lnTo>
                  <a:lnTo>
                    <a:pt x="5583" y="2800"/>
                  </a:lnTo>
                  <a:lnTo>
                    <a:pt x="5784" y="2851"/>
                  </a:lnTo>
                  <a:lnTo>
                    <a:pt x="5968" y="2918"/>
                  </a:lnTo>
                  <a:lnTo>
                    <a:pt x="6152" y="3002"/>
                  </a:lnTo>
                  <a:lnTo>
                    <a:pt x="6320" y="3119"/>
                  </a:lnTo>
                  <a:lnTo>
                    <a:pt x="6488" y="3236"/>
                  </a:lnTo>
                  <a:lnTo>
                    <a:pt x="6622" y="3370"/>
                  </a:lnTo>
                  <a:lnTo>
                    <a:pt x="6756" y="3521"/>
                  </a:lnTo>
                  <a:lnTo>
                    <a:pt x="6873" y="3689"/>
                  </a:lnTo>
                  <a:lnTo>
                    <a:pt x="6974" y="3873"/>
                  </a:lnTo>
                  <a:lnTo>
                    <a:pt x="7058" y="4074"/>
                  </a:lnTo>
                  <a:lnTo>
                    <a:pt x="7142" y="4292"/>
                  </a:lnTo>
                  <a:lnTo>
                    <a:pt x="7192" y="4493"/>
                  </a:lnTo>
                  <a:lnTo>
                    <a:pt x="7225" y="4711"/>
                  </a:lnTo>
                  <a:lnTo>
                    <a:pt x="7242" y="4913"/>
                  </a:lnTo>
                  <a:lnTo>
                    <a:pt x="7225" y="5114"/>
                  </a:lnTo>
                  <a:lnTo>
                    <a:pt x="7192" y="5298"/>
                  </a:lnTo>
                  <a:lnTo>
                    <a:pt x="7142" y="5499"/>
                  </a:lnTo>
                  <a:lnTo>
                    <a:pt x="7075" y="5684"/>
                  </a:lnTo>
                  <a:lnTo>
                    <a:pt x="6085" y="8031"/>
                  </a:lnTo>
                  <a:lnTo>
                    <a:pt x="5767" y="8835"/>
                  </a:lnTo>
                  <a:lnTo>
                    <a:pt x="5700" y="9003"/>
                  </a:lnTo>
                  <a:lnTo>
                    <a:pt x="5650" y="9171"/>
                  </a:lnTo>
                  <a:lnTo>
                    <a:pt x="5616" y="9338"/>
                  </a:lnTo>
                  <a:lnTo>
                    <a:pt x="5599" y="9489"/>
                  </a:lnTo>
                  <a:lnTo>
                    <a:pt x="5583" y="9657"/>
                  </a:lnTo>
                  <a:lnTo>
                    <a:pt x="5599" y="9824"/>
                  </a:lnTo>
                  <a:lnTo>
                    <a:pt x="5616" y="9992"/>
                  </a:lnTo>
                  <a:lnTo>
                    <a:pt x="5650" y="10176"/>
                  </a:lnTo>
                  <a:lnTo>
                    <a:pt x="5750" y="10562"/>
                  </a:lnTo>
                  <a:lnTo>
                    <a:pt x="5901" y="10998"/>
                  </a:lnTo>
                  <a:lnTo>
                    <a:pt x="6370" y="12188"/>
                  </a:lnTo>
                  <a:lnTo>
                    <a:pt x="8969" y="11166"/>
                  </a:lnTo>
                  <a:lnTo>
                    <a:pt x="8634" y="10344"/>
                  </a:lnTo>
                  <a:lnTo>
                    <a:pt x="8499" y="9959"/>
                  </a:lnTo>
                  <a:lnTo>
                    <a:pt x="8466" y="9791"/>
                  </a:lnTo>
                  <a:lnTo>
                    <a:pt x="8432" y="9623"/>
                  </a:lnTo>
                  <a:lnTo>
                    <a:pt x="8416" y="9472"/>
                  </a:lnTo>
                  <a:lnTo>
                    <a:pt x="8399" y="9322"/>
                  </a:lnTo>
                  <a:lnTo>
                    <a:pt x="8416" y="9171"/>
                  </a:lnTo>
                  <a:lnTo>
                    <a:pt x="8432" y="9020"/>
                  </a:lnTo>
                  <a:lnTo>
                    <a:pt x="8499" y="8735"/>
                  </a:lnTo>
                  <a:lnTo>
                    <a:pt x="8617" y="8450"/>
                  </a:lnTo>
                  <a:lnTo>
                    <a:pt x="8935" y="7746"/>
                  </a:lnTo>
                  <a:lnTo>
                    <a:pt x="9489" y="6539"/>
                  </a:lnTo>
                  <a:lnTo>
                    <a:pt x="9606" y="6237"/>
                  </a:lnTo>
                  <a:lnTo>
                    <a:pt x="9723" y="5952"/>
                  </a:lnTo>
                  <a:lnTo>
                    <a:pt x="9807" y="5667"/>
                  </a:lnTo>
                  <a:lnTo>
                    <a:pt x="9891" y="5382"/>
                  </a:lnTo>
                  <a:lnTo>
                    <a:pt x="9958" y="5080"/>
                  </a:lnTo>
                  <a:lnTo>
                    <a:pt x="9991" y="4795"/>
                  </a:lnTo>
                  <a:lnTo>
                    <a:pt x="10025" y="4493"/>
                  </a:lnTo>
                  <a:lnTo>
                    <a:pt x="10025" y="4175"/>
                  </a:lnTo>
                  <a:lnTo>
                    <a:pt x="9991" y="3873"/>
                  </a:lnTo>
                  <a:lnTo>
                    <a:pt x="9941" y="3538"/>
                  </a:lnTo>
                  <a:lnTo>
                    <a:pt x="9841" y="3203"/>
                  </a:lnTo>
                  <a:lnTo>
                    <a:pt x="9723" y="2851"/>
                  </a:lnTo>
                  <a:lnTo>
                    <a:pt x="9623" y="2599"/>
                  </a:lnTo>
                  <a:lnTo>
                    <a:pt x="9505" y="2364"/>
                  </a:lnTo>
                  <a:lnTo>
                    <a:pt x="9388" y="2147"/>
                  </a:lnTo>
                  <a:lnTo>
                    <a:pt x="9254" y="1929"/>
                  </a:lnTo>
                  <a:lnTo>
                    <a:pt x="9120" y="1727"/>
                  </a:lnTo>
                  <a:lnTo>
                    <a:pt x="8986" y="1543"/>
                  </a:lnTo>
                  <a:lnTo>
                    <a:pt x="8818" y="1359"/>
                  </a:lnTo>
                  <a:lnTo>
                    <a:pt x="8667" y="1191"/>
                  </a:lnTo>
                  <a:lnTo>
                    <a:pt x="8499" y="1040"/>
                  </a:lnTo>
                  <a:lnTo>
                    <a:pt x="8332" y="889"/>
                  </a:lnTo>
                  <a:lnTo>
                    <a:pt x="8147" y="755"/>
                  </a:lnTo>
                  <a:lnTo>
                    <a:pt x="7963" y="638"/>
                  </a:lnTo>
                  <a:lnTo>
                    <a:pt x="7779" y="520"/>
                  </a:lnTo>
                  <a:lnTo>
                    <a:pt x="7594" y="420"/>
                  </a:lnTo>
                  <a:lnTo>
                    <a:pt x="7393" y="336"/>
                  </a:lnTo>
                  <a:lnTo>
                    <a:pt x="7192" y="252"/>
                  </a:lnTo>
                  <a:lnTo>
                    <a:pt x="6974" y="185"/>
                  </a:lnTo>
                  <a:lnTo>
                    <a:pt x="6773" y="135"/>
                  </a:lnTo>
                  <a:lnTo>
                    <a:pt x="6555" y="85"/>
                  </a:lnTo>
                  <a:lnTo>
                    <a:pt x="6337" y="51"/>
                  </a:lnTo>
                  <a:lnTo>
                    <a:pt x="6119" y="18"/>
                  </a:lnTo>
                  <a:lnTo>
                    <a:pt x="5884" y="18"/>
                  </a:lnTo>
                  <a:lnTo>
                    <a:pt x="5666" y="1"/>
                  </a:lnTo>
                  <a:close/>
                  <a:moveTo>
                    <a:pt x="8701" y="12859"/>
                  </a:moveTo>
                  <a:lnTo>
                    <a:pt x="8533" y="12892"/>
                  </a:lnTo>
                  <a:lnTo>
                    <a:pt x="8365" y="12943"/>
                  </a:lnTo>
                  <a:lnTo>
                    <a:pt x="8181" y="12993"/>
                  </a:lnTo>
                  <a:lnTo>
                    <a:pt x="8013" y="13077"/>
                  </a:lnTo>
                  <a:lnTo>
                    <a:pt x="7862" y="13160"/>
                  </a:lnTo>
                  <a:lnTo>
                    <a:pt x="7712" y="13261"/>
                  </a:lnTo>
                  <a:lnTo>
                    <a:pt x="7577" y="13378"/>
                  </a:lnTo>
                  <a:lnTo>
                    <a:pt x="7460" y="13513"/>
                  </a:lnTo>
                  <a:lnTo>
                    <a:pt x="7343" y="13647"/>
                  </a:lnTo>
                  <a:lnTo>
                    <a:pt x="7242" y="13798"/>
                  </a:lnTo>
                  <a:lnTo>
                    <a:pt x="7158" y="13965"/>
                  </a:lnTo>
                  <a:lnTo>
                    <a:pt x="7091" y="14150"/>
                  </a:lnTo>
                  <a:lnTo>
                    <a:pt x="7041" y="14317"/>
                  </a:lnTo>
                  <a:lnTo>
                    <a:pt x="7007" y="14485"/>
                  </a:lnTo>
                  <a:lnTo>
                    <a:pt x="6991" y="14669"/>
                  </a:lnTo>
                  <a:lnTo>
                    <a:pt x="7007" y="14837"/>
                  </a:lnTo>
                  <a:lnTo>
                    <a:pt x="7024" y="15005"/>
                  </a:lnTo>
                  <a:lnTo>
                    <a:pt x="7058" y="15189"/>
                  </a:lnTo>
                  <a:lnTo>
                    <a:pt x="7125" y="15357"/>
                  </a:lnTo>
                  <a:lnTo>
                    <a:pt x="7192" y="15524"/>
                  </a:lnTo>
                  <a:lnTo>
                    <a:pt x="7292" y="15675"/>
                  </a:lnTo>
                  <a:lnTo>
                    <a:pt x="7393" y="15826"/>
                  </a:lnTo>
                  <a:lnTo>
                    <a:pt x="7527" y="15943"/>
                  </a:lnTo>
                  <a:lnTo>
                    <a:pt x="7644" y="16061"/>
                  </a:lnTo>
                  <a:lnTo>
                    <a:pt x="7795" y="16161"/>
                  </a:lnTo>
                  <a:lnTo>
                    <a:pt x="7946" y="16245"/>
                  </a:lnTo>
                  <a:lnTo>
                    <a:pt x="8097" y="16312"/>
                  </a:lnTo>
                  <a:lnTo>
                    <a:pt x="8265" y="16362"/>
                  </a:lnTo>
                  <a:lnTo>
                    <a:pt x="8432" y="16413"/>
                  </a:lnTo>
                  <a:lnTo>
                    <a:pt x="8600" y="16429"/>
                  </a:lnTo>
                  <a:lnTo>
                    <a:pt x="8784" y="16446"/>
                  </a:lnTo>
                  <a:lnTo>
                    <a:pt x="8969" y="16446"/>
                  </a:lnTo>
                  <a:lnTo>
                    <a:pt x="9136" y="16413"/>
                  </a:lnTo>
                  <a:lnTo>
                    <a:pt x="9321" y="16379"/>
                  </a:lnTo>
                  <a:lnTo>
                    <a:pt x="9489" y="16312"/>
                  </a:lnTo>
                  <a:lnTo>
                    <a:pt x="9673" y="16245"/>
                  </a:lnTo>
                  <a:lnTo>
                    <a:pt x="9824" y="16144"/>
                  </a:lnTo>
                  <a:lnTo>
                    <a:pt x="9975" y="16044"/>
                  </a:lnTo>
                  <a:lnTo>
                    <a:pt x="10109" y="15927"/>
                  </a:lnTo>
                  <a:lnTo>
                    <a:pt x="10226" y="15809"/>
                  </a:lnTo>
                  <a:lnTo>
                    <a:pt x="10343" y="15658"/>
                  </a:lnTo>
                  <a:lnTo>
                    <a:pt x="10427" y="15507"/>
                  </a:lnTo>
                  <a:lnTo>
                    <a:pt x="10511" y="15340"/>
                  </a:lnTo>
                  <a:lnTo>
                    <a:pt x="10578" y="15172"/>
                  </a:lnTo>
                  <a:lnTo>
                    <a:pt x="10628" y="14988"/>
                  </a:lnTo>
                  <a:lnTo>
                    <a:pt x="10662" y="14820"/>
                  </a:lnTo>
                  <a:lnTo>
                    <a:pt x="10679" y="14652"/>
                  </a:lnTo>
                  <a:lnTo>
                    <a:pt x="10679" y="14468"/>
                  </a:lnTo>
                  <a:lnTo>
                    <a:pt x="10662" y="14300"/>
                  </a:lnTo>
                  <a:lnTo>
                    <a:pt x="10612" y="14133"/>
                  </a:lnTo>
                  <a:lnTo>
                    <a:pt x="10561" y="13948"/>
                  </a:lnTo>
                  <a:lnTo>
                    <a:pt x="10478" y="13781"/>
                  </a:lnTo>
                  <a:lnTo>
                    <a:pt x="10394" y="13630"/>
                  </a:lnTo>
                  <a:lnTo>
                    <a:pt x="10293" y="13496"/>
                  </a:lnTo>
                  <a:lnTo>
                    <a:pt x="10176" y="13362"/>
                  </a:lnTo>
                  <a:lnTo>
                    <a:pt x="10042" y="13261"/>
                  </a:lnTo>
                  <a:lnTo>
                    <a:pt x="9908" y="13160"/>
                  </a:lnTo>
                  <a:lnTo>
                    <a:pt x="9757" y="13060"/>
                  </a:lnTo>
                  <a:lnTo>
                    <a:pt x="9572" y="12993"/>
                  </a:lnTo>
                  <a:lnTo>
                    <a:pt x="9405" y="12943"/>
                  </a:lnTo>
                  <a:lnTo>
                    <a:pt x="9237" y="12892"/>
                  </a:lnTo>
                  <a:lnTo>
                    <a:pt x="9053" y="12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4;p36">
              <a:extLst>
                <a:ext uri="{FF2B5EF4-FFF2-40B4-BE49-F238E27FC236}">
                  <a16:creationId xmlns:a16="http://schemas.microsoft.com/office/drawing/2014/main" id="{C0BFC4EE-5199-1E2C-14C9-07E2FACE8F8C}"/>
                </a:ext>
              </a:extLst>
            </p:cNvPr>
            <p:cNvSpPr/>
            <p:nvPr/>
          </p:nvSpPr>
          <p:spPr>
            <a:xfrm>
              <a:off x="5423021" y="2330612"/>
              <a:ext cx="180483" cy="276107"/>
            </a:xfrm>
            <a:custGeom>
              <a:avLst/>
              <a:gdLst/>
              <a:ahLst/>
              <a:cxnLst/>
              <a:rect l="l" t="t" r="r" b="b"/>
              <a:pathLst>
                <a:path w="10696" h="16363" extrusionOk="0">
                  <a:moveTo>
                    <a:pt x="5063" y="1"/>
                  </a:moveTo>
                  <a:lnTo>
                    <a:pt x="4828" y="18"/>
                  </a:lnTo>
                  <a:lnTo>
                    <a:pt x="4594" y="34"/>
                  </a:lnTo>
                  <a:lnTo>
                    <a:pt x="4359" y="68"/>
                  </a:lnTo>
                  <a:lnTo>
                    <a:pt x="4124" y="102"/>
                  </a:lnTo>
                  <a:lnTo>
                    <a:pt x="3906" y="152"/>
                  </a:lnTo>
                  <a:lnTo>
                    <a:pt x="3688" y="219"/>
                  </a:lnTo>
                  <a:lnTo>
                    <a:pt x="3454" y="303"/>
                  </a:lnTo>
                  <a:lnTo>
                    <a:pt x="3253" y="387"/>
                  </a:lnTo>
                  <a:lnTo>
                    <a:pt x="3035" y="487"/>
                  </a:lnTo>
                  <a:lnTo>
                    <a:pt x="2833" y="588"/>
                  </a:lnTo>
                  <a:lnTo>
                    <a:pt x="2632" y="705"/>
                  </a:lnTo>
                  <a:lnTo>
                    <a:pt x="2431" y="839"/>
                  </a:lnTo>
                  <a:lnTo>
                    <a:pt x="2247" y="973"/>
                  </a:lnTo>
                  <a:lnTo>
                    <a:pt x="2062" y="1124"/>
                  </a:lnTo>
                  <a:lnTo>
                    <a:pt x="1878" y="1275"/>
                  </a:lnTo>
                  <a:lnTo>
                    <a:pt x="1710" y="1459"/>
                  </a:lnTo>
                  <a:lnTo>
                    <a:pt x="1526" y="1627"/>
                  </a:lnTo>
                  <a:lnTo>
                    <a:pt x="1375" y="1828"/>
                  </a:lnTo>
                  <a:lnTo>
                    <a:pt x="1207" y="2029"/>
                  </a:lnTo>
                  <a:lnTo>
                    <a:pt x="1056" y="2247"/>
                  </a:lnTo>
                  <a:lnTo>
                    <a:pt x="922" y="2465"/>
                  </a:lnTo>
                  <a:lnTo>
                    <a:pt x="788" y="2700"/>
                  </a:lnTo>
                  <a:lnTo>
                    <a:pt x="654" y="2935"/>
                  </a:lnTo>
                  <a:lnTo>
                    <a:pt x="3353" y="4175"/>
                  </a:lnTo>
                  <a:lnTo>
                    <a:pt x="3471" y="3974"/>
                  </a:lnTo>
                  <a:lnTo>
                    <a:pt x="3588" y="3790"/>
                  </a:lnTo>
                  <a:lnTo>
                    <a:pt x="3722" y="3605"/>
                  </a:lnTo>
                  <a:lnTo>
                    <a:pt x="3873" y="3438"/>
                  </a:lnTo>
                  <a:lnTo>
                    <a:pt x="4024" y="3287"/>
                  </a:lnTo>
                  <a:lnTo>
                    <a:pt x="4208" y="3153"/>
                  </a:lnTo>
                  <a:lnTo>
                    <a:pt x="4393" y="3035"/>
                  </a:lnTo>
                  <a:lnTo>
                    <a:pt x="4577" y="2918"/>
                  </a:lnTo>
                  <a:lnTo>
                    <a:pt x="4795" y="2834"/>
                  </a:lnTo>
                  <a:lnTo>
                    <a:pt x="4996" y="2767"/>
                  </a:lnTo>
                  <a:lnTo>
                    <a:pt x="5214" y="2717"/>
                  </a:lnTo>
                  <a:lnTo>
                    <a:pt x="5415" y="2700"/>
                  </a:lnTo>
                  <a:lnTo>
                    <a:pt x="5633" y="2700"/>
                  </a:lnTo>
                  <a:lnTo>
                    <a:pt x="5868" y="2733"/>
                  </a:lnTo>
                  <a:lnTo>
                    <a:pt x="6086" y="2784"/>
                  </a:lnTo>
                  <a:lnTo>
                    <a:pt x="6304" y="2851"/>
                  </a:lnTo>
                  <a:lnTo>
                    <a:pt x="6522" y="2935"/>
                  </a:lnTo>
                  <a:lnTo>
                    <a:pt x="6706" y="3035"/>
                  </a:lnTo>
                  <a:lnTo>
                    <a:pt x="6874" y="3153"/>
                  </a:lnTo>
                  <a:lnTo>
                    <a:pt x="7041" y="3270"/>
                  </a:lnTo>
                  <a:lnTo>
                    <a:pt x="7175" y="3404"/>
                  </a:lnTo>
                  <a:lnTo>
                    <a:pt x="7309" y="3555"/>
                  </a:lnTo>
                  <a:lnTo>
                    <a:pt x="7427" y="3723"/>
                  </a:lnTo>
                  <a:lnTo>
                    <a:pt x="7511" y="3907"/>
                  </a:lnTo>
                  <a:lnTo>
                    <a:pt x="7594" y="4091"/>
                  </a:lnTo>
                  <a:lnTo>
                    <a:pt x="7661" y="4276"/>
                  </a:lnTo>
                  <a:lnTo>
                    <a:pt x="7695" y="4460"/>
                  </a:lnTo>
                  <a:lnTo>
                    <a:pt x="7712" y="4661"/>
                  </a:lnTo>
                  <a:lnTo>
                    <a:pt x="7712" y="4863"/>
                  </a:lnTo>
                  <a:lnTo>
                    <a:pt x="7678" y="5064"/>
                  </a:lnTo>
                  <a:lnTo>
                    <a:pt x="7628" y="5282"/>
                  </a:lnTo>
                  <a:lnTo>
                    <a:pt x="7561" y="5483"/>
                  </a:lnTo>
                  <a:lnTo>
                    <a:pt x="7477" y="5701"/>
                  </a:lnTo>
                  <a:lnTo>
                    <a:pt x="7377" y="5885"/>
                  </a:lnTo>
                  <a:lnTo>
                    <a:pt x="7259" y="6070"/>
                  </a:lnTo>
                  <a:lnTo>
                    <a:pt x="7142" y="6220"/>
                  </a:lnTo>
                  <a:lnTo>
                    <a:pt x="7008" y="6371"/>
                  </a:lnTo>
                  <a:lnTo>
                    <a:pt x="6840" y="6489"/>
                  </a:lnTo>
                  <a:lnTo>
                    <a:pt x="6689" y="6606"/>
                  </a:lnTo>
                  <a:lnTo>
                    <a:pt x="6505" y="6690"/>
                  </a:lnTo>
                  <a:lnTo>
                    <a:pt x="4208" y="7779"/>
                  </a:lnTo>
                  <a:lnTo>
                    <a:pt x="3437" y="8165"/>
                  </a:lnTo>
                  <a:lnTo>
                    <a:pt x="3269" y="8266"/>
                  </a:lnTo>
                  <a:lnTo>
                    <a:pt x="3135" y="8349"/>
                  </a:lnTo>
                  <a:lnTo>
                    <a:pt x="3001" y="8450"/>
                  </a:lnTo>
                  <a:lnTo>
                    <a:pt x="2867" y="8551"/>
                  </a:lnTo>
                  <a:lnTo>
                    <a:pt x="2750" y="8668"/>
                  </a:lnTo>
                  <a:lnTo>
                    <a:pt x="2649" y="8802"/>
                  </a:lnTo>
                  <a:lnTo>
                    <a:pt x="2548" y="8936"/>
                  </a:lnTo>
                  <a:lnTo>
                    <a:pt x="2448" y="9087"/>
                  </a:lnTo>
                  <a:lnTo>
                    <a:pt x="2264" y="9456"/>
                  </a:lnTo>
                  <a:lnTo>
                    <a:pt x="2096" y="9892"/>
                  </a:lnTo>
                  <a:lnTo>
                    <a:pt x="1660" y="11082"/>
                  </a:lnTo>
                  <a:lnTo>
                    <a:pt x="4258" y="12054"/>
                  </a:lnTo>
                  <a:lnTo>
                    <a:pt x="4560" y="11216"/>
                  </a:lnTo>
                  <a:lnTo>
                    <a:pt x="4728" y="10847"/>
                  </a:lnTo>
                  <a:lnTo>
                    <a:pt x="4812" y="10680"/>
                  </a:lnTo>
                  <a:lnTo>
                    <a:pt x="4895" y="10546"/>
                  </a:lnTo>
                  <a:lnTo>
                    <a:pt x="4979" y="10411"/>
                  </a:lnTo>
                  <a:lnTo>
                    <a:pt x="5080" y="10294"/>
                  </a:lnTo>
                  <a:lnTo>
                    <a:pt x="5180" y="10193"/>
                  </a:lnTo>
                  <a:lnTo>
                    <a:pt x="5298" y="10093"/>
                  </a:lnTo>
                  <a:lnTo>
                    <a:pt x="5532" y="9925"/>
                  </a:lnTo>
                  <a:lnTo>
                    <a:pt x="5817" y="9774"/>
                  </a:lnTo>
                  <a:lnTo>
                    <a:pt x="6522" y="9473"/>
                  </a:lnTo>
                  <a:lnTo>
                    <a:pt x="7745" y="8936"/>
                  </a:lnTo>
                  <a:lnTo>
                    <a:pt x="8030" y="8802"/>
                  </a:lnTo>
                  <a:lnTo>
                    <a:pt x="8299" y="8651"/>
                  </a:lnTo>
                  <a:lnTo>
                    <a:pt x="8567" y="8500"/>
                  </a:lnTo>
                  <a:lnTo>
                    <a:pt x="8818" y="8333"/>
                  </a:lnTo>
                  <a:lnTo>
                    <a:pt x="9053" y="8165"/>
                  </a:lnTo>
                  <a:lnTo>
                    <a:pt x="9288" y="7964"/>
                  </a:lnTo>
                  <a:lnTo>
                    <a:pt x="9506" y="7763"/>
                  </a:lnTo>
                  <a:lnTo>
                    <a:pt x="9707" y="7528"/>
                  </a:lnTo>
                  <a:lnTo>
                    <a:pt x="9891" y="7277"/>
                  </a:lnTo>
                  <a:lnTo>
                    <a:pt x="10059" y="6992"/>
                  </a:lnTo>
                  <a:lnTo>
                    <a:pt x="10226" y="6690"/>
                  </a:lnTo>
                  <a:lnTo>
                    <a:pt x="10360" y="6338"/>
                  </a:lnTo>
                  <a:lnTo>
                    <a:pt x="10444" y="6086"/>
                  </a:lnTo>
                  <a:lnTo>
                    <a:pt x="10528" y="5835"/>
                  </a:lnTo>
                  <a:lnTo>
                    <a:pt x="10578" y="5583"/>
                  </a:lnTo>
                  <a:lnTo>
                    <a:pt x="10629" y="5349"/>
                  </a:lnTo>
                  <a:lnTo>
                    <a:pt x="10662" y="5097"/>
                  </a:lnTo>
                  <a:lnTo>
                    <a:pt x="10679" y="4863"/>
                  </a:lnTo>
                  <a:lnTo>
                    <a:pt x="10696" y="4628"/>
                  </a:lnTo>
                  <a:lnTo>
                    <a:pt x="10679" y="4393"/>
                  </a:lnTo>
                  <a:lnTo>
                    <a:pt x="10662" y="4175"/>
                  </a:lnTo>
                  <a:lnTo>
                    <a:pt x="10629" y="3940"/>
                  </a:lnTo>
                  <a:lnTo>
                    <a:pt x="10578" y="3723"/>
                  </a:lnTo>
                  <a:lnTo>
                    <a:pt x="10528" y="3521"/>
                  </a:lnTo>
                  <a:lnTo>
                    <a:pt x="10461" y="3303"/>
                  </a:lnTo>
                  <a:lnTo>
                    <a:pt x="10394" y="3102"/>
                  </a:lnTo>
                  <a:lnTo>
                    <a:pt x="10293" y="2901"/>
                  </a:lnTo>
                  <a:lnTo>
                    <a:pt x="10193" y="2717"/>
                  </a:lnTo>
                  <a:lnTo>
                    <a:pt x="10092" y="2532"/>
                  </a:lnTo>
                  <a:lnTo>
                    <a:pt x="9975" y="2348"/>
                  </a:lnTo>
                  <a:lnTo>
                    <a:pt x="9841" y="2164"/>
                  </a:lnTo>
                  <a:lnTo>
                    <a:pt x="9707" y="1996"/>
                  </a:lnTo>
                  <a:lnTo>
                    <a:pt x="9556" y="1828"/>
                  </a:lnTo>
                  <a:lnTo>
                    <a:pt x="9388" y="1661"/>
                  </a:lnTo>
                  <a:lnTo>
                    <a:pt x="9221" y="1510"/>
                  </a:lnTo>
                  <a:lnTo>
                    <a:pt x="9036" y="1359"/>
                  </a:lnTo>
                  <a:lnTo>
                    <a:pt x="8852" y="1225"/>
                  </a:lnTo>
                  <a:lnTo>
                    <a:pt x="8667" y="1074"/>
                  </a:lnTo>
                  <a:lnTo>
                    <a:pt x="8466" y="956"/>
                  </a:lnTo>
                  <a:lnTo>
                    <a:pt x="8248" y="822"/>
                  </a:lnTo>
                  <a:lnTo>
                    <a:pt x="7812" y="604"/>
                  </a:lnTo>
                  <a:lnTo>
                    <a:pt x="7326" y="420"/>
                  </a:lnTo>
                  <a:lnTo>
                    <a:pt x="6807" y="236"/>
                  </a:lnTo>
                  <a:lnTo>
                    <a:pt x="6555" y="169"/>
                  </a:lnTo>
                  <a:lnTo>
                    <a:pt x="6304" y="118"/>
                  </a:lnTo>
                  <a:lnTo>
                    <a:pt x="6052" y="68"/>
                  </a:lnTo>
                  <a:lnTo>
                    <a:pt x="5801" y="34"/>
                  </a:lnTo>
                  <a:lnTo>
                    <a:pt x="5549" y="18"/>
                  </a:lnTo>
                  <a:lnTo>
                    <a:pt x="5315" y="1"/>
                  </a:lnTo>
                  <a:close/>
                  <a:moveTo>
                    <a:pt x="1761" y="12775"/>
                  </a:moveTo>
                  <a:lnTo>
                    <a:pt x="1576" y="12792"/>
                  </a:lnTo>
                  <a:lnTo>
                    <a:pt x="1409" y="12825"/>
                  </a:lnTo>
                  <a:lnTo>
                    <a:pt x="1241" y="12876"/>
                  </a:lnTo>
                  <a:lnTo>
                    <a:pt x="1056" y="12943"/>
                  </a:lnTo>
                  <a:lnTo>
                    <a:pt x="889" y="13027"/>
                  </a:lnTo>
                  <a:lnTo>
                    <a:pt x="738" y="13127"/>
                  </a:lnTo>
                  <a:lnTo>
                    <a:pt x="604" y="13228"/>
                  </a:lnTo>
                  <a:lnTo>
                    <a:pt x="470" y="13345"/>
                  </a:lnTo>
                  <a:lnTo>
                    <a:pt x="369" y="13479"/>
                  </a:lnTo>
                  <a:lnTo>
                    <a:pt x="269" y="13630"/>
                  </a:lnTo>
                  <a:lnTo>
                    <a:pt x="185" y="13781"/>
                  </a:lnTo>
                  <a:lnTo>
                    <a:pt x="101" y="13949"/>
                  </a:lnTo>
                  <a:lnTo>
                    <a:pt x="51" y="14116"/>
                  </a:lnTo>
                  <a:lnTo>
                    <a:pt x="17" y="14301"/>
                  </a:lnTo>
                  <a:lnTo>
                    <a:pt x="0" y="14468"/>
                  </a:lnTo>
                  <a:lnTo>
                    <a:pt x="17" y="14653"/>
                  </a:lnTo>
                  <a:lnTo>
                    <a:pt x="34" y="14837"/>
                  </a:lnTo>
                  <a:lnTo>
                    <a:pt x="67" y="15005"/>
                  </a:lnTo>
                  <a:lnTo>
                    <a:pt x="134" y="15156"/>
                  </a:lnTo>
                  <a:lnTo>
                    <a:pt x="202" y="15323"/>
                  </a:lnTo>
                  <a:lnTo>
                    <a:pt x="285" y="15457"/>
                  </a:lnTo>
                  <a:lnTo>
                    <a:pt x="386" y="15608"/>
                  </a:lnTo>
                  <a:lnTo>
                    <a:pt x="503" y="15742"/>
                  </a:lnTo>
                  <a:lnTo>
                    <a:pt x="621" y="15860"/>
                  </a:lnTo>
                  <a:lnTo>
                    <a:pt x="772" y="15977"/>
                  </a:lnTo>
                  <a:lnTo>
                    <a:pt x="906" y="16078"/>
                  </a:lnTo>
                  <a:lnTo>
                    <a:pt x="1073" y="16178"/>
                  </a:lnTo>
                  <a:lnTo>
                    <a:pt x="1241" y="16245"/>
                  </a:lnTo>
                  <a:lnTo>
                    <a:pt x="1425" y="16296"/>
                  </a:lnTo>
                  <a:lnTo>
                    <a:pt x="1593" y="16346"/>
                  </a:lnTo>
                  <a:lnTo>
                    <a:pt x="1777" y="16363"/>
                  </a:lnTo>
                  <a:lnTo>
                    <a:pt x="1945" y="16363"/>
                  </a:lnTo>
                  <a:lnTo>
                    <a:pt x="2129" y="16346"/>
                  </a:lnTo>
                  <a:lnTo>
                    <a:pt x="2297" y="16312"/>
                  </a:lnTo>
                  <a:lnTo>
                    <a:pt x="2481" y="16262"/>
                  </a:lnTo>
                  <a:lnTo>
                    <a:pt x="2649" y="16195"/>
                  </a:lnTo>
                  <a:lnTo>
                    <a:pt x="2817" y="16111"/>
                  </a:lnTo>
                  <a:lnTo>
                    <a:pt x="2968" y="16011"/>
                  </a:lnTo>
                  <a:lnTo>
                    <a:pt x="3118" y="15910"/>
                  </a:lnTo>
                  <a:lnTo>
                    <a:pt x="3236" y="15793"/>
                  </a:lnTo>
                  <a:lnTo>
                    <a:pt x="3353" y="15659"/>
                  </a:lnTo>
                  <a:lnTo>
                    <a:pt x="3454" y="15508"/>
                  </a:lnTo>
                  <a:lnTo>
                    <a:pt x="3538" y="15357"/>
                  </a:lnTo>
                  <a:lnTo>
                    <a:pt x="3605" y="15189"/>
                  </a:lnTo>
                  <a:lnTo>
                    <a:pt x="3655" y="15005"/>
                  </a:lnTo>
                  <a:lnTo>
                    <a:pt x="3688" y="14837"/>
                  </a:lnTo>
                  <a:lnTo>
                    <a:pt x="3705" y="14669"/>
                  </a:lnTo>
                  <a:lnTo>
                    <a:pt x="3705" y="14502"/>
                  </a:lnTo>
                  <a:lnTo>
                    <a:pt x="3688" y="14334"/>
                  </a:lnTo>
                  <a:lnTo>
                    <a:pt x="3655" y="14150"/>
                  </a:lnTo>
                  <a:lnTo>
                    <a:pt x="3588" y="13982"/>
                  </a:lnTo>
                  <a:lnTo>
                    <a:pt x="3521" y="13814"/>
                  </a:lnTo>
                  <a:lnTo>
                    <a:pt x="3420" y="13664"/>
                  </a:lnTo>
                  <a:lnTo>
                    <a:pt x="3320" y="13513"/>
                  </a:lnTo>
                  <a:lnTo>
                    <a:pt x="3202" y="13379"/>
                  </a:lnTo>
                  <a:lnTo>
                    <a:pt x="3085" y="13245"/>
                  </a:lnTo>
                  <a:lnTo>
                    <a:pt x="2951" y="13144"/>
                  </a:lnTo>
                  <a:lnTo>
                    <a:pt x="2800" y="13043"/>
                  </a:lnTo>
                  <a:lnTo>
                    <a:pt x="2632" y="12960"/>
                  </a:lnTo>
                  <a:lnTo>
                    <a:pt x="2465" y="12892"/>
                  </a:lnTo>
                  <a:lnTo>
                    <a:pt x="2297" y="12842"/>
                  </a:lnTo>
                  <a:lnTo>
                    <a:pt x="2113" y="12792"/>
                  </a:lnTo>
                  <a:lnTo>
                    <a:pt x="1928" y="127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5;p36">
              <a:extLst>
                <a:ext uri="{FF2B5EF4-FFF2-40B4-BE49-F238E27FC236}">
                  <a16:creationId xmlns:a16="http://schemas.microsoft.com/office/drawing/2014/main" id="{DA7EAC35-F857-885F-1E17-1B7DA8D6170E}"/>
                </a:ext>
              </a:extLst>
            </p:cNvPr>
            <p:cNvSpPr/>
            <p:nvPr/>
          </p:nvSpPr>
          <p:spPr>
            <a:xfrm>
              <a:off x="5299403" y="2236709"/>
              <a:ext cx="62535" cy="279499"/>
            </a:xfrm>
            <a:custGeom>
              <a:avLst/>
              <a:gdLst/>
              <a:ahLst/>
              <a:cxnLst/>
              <a:rect l="l" t="t" r="r" b="b"/>
              <a:pathLst>
                <a:path w="3706" h="16564" extrusionOk="0">
                  <a:moveTo>
                    <a:pt x="638" y="0"/>
                  </a:moveTo>
                  <a:lnTo>
                    <a:pt x="503" y="11266"/>
                  </a:lnTo>
                  <a:lnTo>
                    <a:pt x="3286" y="11299"/>
                  </a:lnTo>
                  <a:lnTo>
                    <a:pt x="3420" y="34"/>
                  </a:lnTo>
                  <a:lnTo>
                    <a:pt x="638" y="0"/>
                  </a:lnTo>
                  <a:close/>
                  <a:moveTo>
                    <a:pt x="1677" y="12992"/>
                  </a:moveTo>
                  <a:lnTo>
                    <a:pt x="1509" y="13026"/>
                  </a:lnTo>
                  <a:lnTo>
                    <a:pt x="1325" y="13059"/>
                  </a:lnTo>
                  <a:lnTo>
                    <a:pt x="1157" y="13110"/>
                  </a:lnTo>
                  <a:lnTo>
                    <a:pt x="1006" y="13194"/>
                  </a:lnTo>
                  <a:lnTo>
                    <a:pt x="839" y="13277"/>
                  </a:lnTo>
                  <a:lnTo>
                    <a:pt x="705" y="13395"/>
                  </a:lnTo>
                  <a:lnTo>
                    <a:pt x="554" y="13512"/>
                  </a:lnTo>
                  <a:lnTo>
                    <a:pt x="420" y="13646"/>
                  </a:lnTo>
                  <a:lnTo>
                    <a:pt x="319" y="13780"/>
                  </a:lnTo>
                  <a:lnTo>
                    <a:pt x="218" y="13931"/>
                  </a:lnTo>
                  <a:lnTo>
                    <a:pt x="135" y="14099"/>
                  </a:lnTo>
                  <a:lnTo>
                    <a:pt x="84" y="14250"/>
                  </a:lnTo>
                  <a:lnTo>
                    <a:pt x="34" y="14417"/>
                  </a:lnTo>
                  <a:lnTo>
                    <a:pt x="1" y="14602"/>
                  </a:lnTo>
                  <a:lnTo>
                    <a:pt x="1" y="14786"/>
                  </a:lnTo>
                  <a:lnTo>
                    <a:pt x="1" y="14954"/>
                  </a:lnTo>
                  <a:lnTo>
                    <a:pt x="34" y="15138"/>
                  </a:lnTo>
                  <a:lnTo>
                    <a:pt x="68" y="15306"/>
                  </a:lnTo>
                  <a:lnTo>
                    <a:pt x="135" y="15473"/>
                  </a:lnTo>
                  <a:lnTo>
                    <a:pt x="218" y="15624"/>
                  </a:lnTo>
                  <a:lnTo>
                    <a:pt x="319" y="15775"/>
                  </a:lnTo>
                  <a:lnTo>
                    <a:pt x="420" y="15909"/>
                  </a:lnTo>
                  <a:lnTo>
                    <a:pt x="537" y="16043"/>
                  </a:lnTo>
                  <a:lnTo>
                    <a:pt x="671" y="16144"/>
                  </a:lnTo>
                  <a:lnTo>
                    <a:pt x="805" y="16245"/>
                  </a:lnTo>
                  <a:lnTo>
                    <a:pt x="956" y="16328"/>
                  </a:lnTo>
                  <a:lnTo>
                    <a:pt x="1124" y="16412"/>
                  </a:lnTo>
                  <a:lnTo>
                    <a:pt x="1291" y="16479"/>
                  </a:lnTo>
                  <a:lnTo>
                    <a:pt x="1459" y="16530"/>
                  </a:lnTo>
                  <a:lnTo>
                    <a:pt x="1643" y="16546"/>
                  </a:lnTo>
                  <a:lnTo>
                    <a:pt x="1828" y="16563"/>
                  </a:lnTo>
                  <a:lnTo>
                    <a:pt x="2012" y="16546"/>
                  </a:lnTo>
                  <a:lnTo>
                    <a:pt x="2197" y="16530"/>
                  </a:lnTo>
                  <a:lnTo>
                    <a:pt x="2364" y="16496"/>
                  </a:lnTo>
                  <a:lnTo>
                    <a:pt x="2532" y="16429"/>
                  </a:lnTo>
                  <a:lnTo>
                    <a:pt x="2700" y="16362"/>
                  </a:lnTo>
                  <a:lnTo>
                    <a:pt x="2850" y="16278"/>
                  </a:lnTo>
                  <a:lnTo>
                    <a:pt x="3001" y="16161"/>
                  </a:lnTo>
                  <a:lnTo>
                    <a:pt x="3152" y="16043"/>
                  </a:lnTo>
                  <a:lnTo>
                    <a:pt x="3269" y="15909"/>
                  </a:lnTo>
                  <a:lnTo>
                    <a:pt x="3387" y="15775"/>
                  </a:lnTo>
                  <a:lnTo>
                    <a:pt x="3487" y="15624"/>
                  </a:lnTo>
                  <a:lnTo>
                    <a:pt x="3554" y="15457"/>
                  </a:lnTo>
                  <a:lnTo>
                    <a:pt x="3622" y="15306"/>
                  </a:lnTo>
                  <a:lnTo>
                    <a:pt x="3672" y="15138"/>
                  </a:lnTo>
                  <a:lnTo>
                    <a:pt x="3689" y="14954"/>
                  </a:lnTo>
                  <a:lnTo>
                    <a:pt x="3705" y="14769"/>
                  </a:lnTo>
                  <a:lnTo>
                    <a:pt x="3705" y="14602"/>
                  </a:lnTo>
                  <a:lnTo>
                    <a:pt x="3672" y="14417"/>
                  </a:lnTo>
                  <a:lnTo>
                    <a:pt x="3638" y="14250"/>
                  </a:lnTo>
                  <a:lnTo>
                    <a:pt x="3571" y="14099"/>
                  </a:lnTo>
                  <a:lnTo>
                    <a:pt x="3504" y="13931"/>
                  </a:lnTo>
                  <a:lnTo>
                    <a:pt x="3404" y="13797"/>
                  </a:lnTo>
                  <a:lnTo>
                    <a:pt x="3286" y="13646"/>
                  </a:lnTo>
                  <a:lnTo>
                    <a:pt x="3169" y="13512"/>
                  </a:lnTo>
                  <a:lnTo>
                    <a:pt x="3018" y="13395"/>
                  </a:lnTo>
                  <a:lnTo>
                    <a:pt x="2884" y="13294"/>
                  </a:lnTo>
                  <a:lnTo>
                    <a:pt x="2716" y="13210"/>
                  </a:lnTo>
                  <a:lnTo>
                    <a:pt x="2565" y="13127"/>
                  </a:lnTo>
                  <a:lnTo>
                    <a:pt x="2398" y="13076"/>
                  </a:lnTo>
                  <a:lnTo>
                    <a:pt x="2230" y="13026"/>
                  </a:lnTo>
                  <a:lnTo>
                    <a:pt x="2046" y="13009"/>
                  </a:lnTo>
                  <a:lnTo>
                    <a:pt x="1878" y="129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6;p36">
              <a:extLst>
                <a:ext uri="{FF2B5EF4-FFF2-40B4-BE49-F238E27FC236}">
                  <a16:creationId xmlns:a16="http://schemas.microsoft.com/office/drawing/2014/main" id="{1BCA8763-3E16-62B4-0F76-5F0C088B2C11}"/>
                </a:ext>
              </a:extLst>
            </p:cNvPr>
            <p:cNvSpPr/>
            <p:nvPr/>
          </p:nvSpPr>
          <p:spPr>
            <a:xfrm>
              <a:off x="4297753" y="3702847"/>
              <a:ext cx="118252" cy="208207"/>
            </a:xfrm>
            <a:custGeom>
              <a:avLst/>
              <a:gdLst/>
              <a:ahLst/>
              <a:cxnLst/>
              <a:rect l="l" t="t" r="r" b="b"/>
              <a:pathLst>
                <a:path w="7008" h="12339" extrusionOk="0">
                  <a:moveTo>
                    <a:pt x="3755" y="0"/>
                  </a:moveTo>
                  <a:lnTo>
                    <a:pt x="3621" y="34"/>
                  </a:lnTo>
                  <a:lnTo>
                    <a:pt x="3470" y="67"/>
                  </a:lnTo>
                  <a:lnTo>
                    <a:pt x="3336" y="117"/>
                  </a:lnTo>
                  <a:lnTo>
                    <a:pt x="3219" y="201"/>
                  </a:lnTo>
                  <a:lnTo>
                    <a:pt x="3085" y="285"/>
                  </a:lnTo>
                  <a:lnTo>
                    <a:pt x="2968" y="402"/>
                  </a:lnTo>
                  <a:lnTo>
                    <a:pt x="2850" y="553"/>
                  </a:lnTo>
                  <a:lnTo>
                    <a:pt x="2733" y="721"/>
                  </a:lnTo>
                  <a:lnTo>
                    <a:pt x="2616" y="939"/>
                  </a:lnTo>
                  <a:lnTo>
                    <a:pt x="2481" y="1174"/>
                  </a:lnTo>
                  <a:lnTo>
                    <a:pt x="2213" y="1710"/>
                  </a:lnTo>
                  <a:lnTo>
                    <a:pt x="1928" y="2347"/>
                  </a:lnTo>
                  <a:lnTo>
                    <a:pt x="1643" y="3051"/>
                  </a:lnTo>
                  <a:lnTo>
                    <a:pt x="1375" y="3806"/>
                  </a:lnTo>
                  <a:lnTo>
                    <a:pt x="1107" y="4577"/>
                  </a:lnTo>
                  <a:lnTo>
                    <a:pt x="855" y="5365"/>
                  </a:lnTo>
                  <a:lnTo>
                    <a:pt x="621" y="6136"/>
                  </a:lnTo>
                  <a:lnTo>
                    <a:pt x="419" y="6873"/>
                  </a:lnTo>
                  <a:lnTo>
                    <a:pt x="252" y="7561"/>
                  </a:lnTo>
                  <a:lnTo>
                    <a:pt x="134" y="8181"/>
                  </a:lnTo>
                  <a:lnTo>
                    <a:pt x="34" y="8717"/>
                  </a:lnTo>
                  <a:lnTo>
                    <a:pt x="17" y="8935"/>
                  </a:lnTo>
                  <a:lnTo>
                    <a:pt x="0" y="9136"/>
                  </a:lnTo>
                  <a:lnTo>
                    <a:pt x="17" y="9287"/>
                  </a:lnTo>
                  <a:lnTo>
                    <a:pt x="34" y="9421"/>
                  </a:lnTo>
                  <a:lnTo>
                    <a:pt x="67" y="9505"/>
                  </a:lnTo>
                  <a:lnTo>
                    <a:pt x="84" y="9539"/>
                  </a:lnTo>
                  <a:lnTo>
                    <a:pt x="118" y="9556"/>
                  </a:lnTo>
                  <a:lnTo>
                    <a:pt x="168" y="9572"/>
                  </a:lnTo>
                  <a:lnTo>
                    <a:pt x="235" y="9572"/>
                  </a:lnTo>
                  <a:lnTo>
                    <a:pt x="302" y="9556"/>
                  </a:lnTo>
                  <a:lnTo>
                    <a:pt x="369" y="9505"/>
                  </a:lnTo>
                  <a:lnTo>
                    <a:pt x="419" y="9455"/>
                  </a:lnTo>
                  <a:lnTo>
                    <a:pt x="487" y="9388"/>
                  </a:lnTo>
                  <a:lnTo>
                    <a:pt x="637" y="9204"/>
                  </a:lnTo>
                  <a:lnTo>
                    <a:pt x="771" y="8969"/>
                  </a:lnTo>
                  <a:lnTo>
                    <a:pt x="906" y="8701"/>
                  </a:lnTo>
                  <a:lnTo>
                    <a:pt x="1207" y="8097"/>
                  </a:lnTo>
                  <a:lnTo>
                    <a:pt x="1526" y="7477"/>
                  </a:lnTo>
                  <a:lnTo>
                    <a:pt x="1677" y="7175"/>
                  </a:lnTo>
                  <a:lnTo>
                    <a:pt x="1828" y="6907"/>
                  </a:lnTo>
                  <a:lnTo>
                    <a:pt x="1978" y="6672"/>
                  </a:lnTo>
                  <a:lnTo>
                    <a:pt x="2146" y="6488"/>
                  </a:lnTo>
                  <a:lnTo>
                    <a:pt x="2213" y="6421"/>
                  </a:lnTo>
                  <a:lnTo>
                    <a:pt x="2297" y="6354"/>
                  </a:lnTo>
                  <a:lnTo>
                    <a:pt x="2381" y="6320"/>
                  </a:lnTo>
                  <a:lnTo>
                    <a:pt x="2448" y="6287"/>
                  </a:lnTo>
                  <a:lnTo>
                    <a:pt x="2515" y="6287"/>
                  </a:lnTo>
                  <a:lnTo>
                    <a:pt x="2582" y="6337"/>
                  </a:lnTo>
                  <a:lnTo>
                    <a:pt x="2616" y="6404"/>
                  </a:lnTo>
                  <a:lnTo>
                    <a:pt x="2632" y="6488"/>
                  </a:lnTo>
                  <a:lnTo>
                    <a:pt x="2649" y="6622"/>
                  </a:lnTo>
                  <a:lnTo>
                    <a:pt x="2632" y="6756"/>
                  </a:lnTo>
                  <a:lnTo>
                    <a:pt x="2599" y="7125"/>
                  </a:lnTo>
                  <a:lnTo>
                    <a:pt x="2515" y="7561"/>
                  </a:lnTo>
                  <a:lnTo>
                    <a:pt x="2398" y="8047"/>
                  </a:lnTo>
                  <a:lnTo>
                    <a:pt x="2263" y="8567"/>
                  </a:lnTo>
                  <a:lnTo>
                    <a:pt x="2096" y="9103"/>
                  </a:lnTo>
                  <a:lnTo>
                    <a:pt x="1761" y="10176"/>
                  </a:lnTo>
                  <a:lnTo>
                    <a:pt x="1459" y="11115"/>
                  </a:lnTo>
                  <a:lnTo>
                    <a:pt x="1124" y="12037"/>
                  </a:lnTo>
                  <a:lnTo>
                    <a:pt x="1157" y="12070"/>
                  </a:lnTo>
                  <a:lnTo>
                    <a:pt x="1274" y="12137"/>
                  </a:lnTo>
                  <a:lnTo>
                    <a:pt x="1358" y="12188"/>
                  </a:lnTo>
                  <a:lnTo>
                    <a:pt x="1476" y="12238"/>
                  </a:lnTo>
                  <a:lnTo>
                    <a:pt x="1610" y="12271"/>
                  </a:lnTo>
                  <a:lnTo>
                    <a:pt x="1794" y="12305"/>
                  </a:lnTo>
                  <a:lnTo>
                    <a:pt x="1978" y="12338"/>
                  </a:lnTo>
                  <a:lnTo>
                    <a:pt x="2481" y="12338"/>
                  </a:lnTo>
                  <a:lnTo>
                    <a:pt x="2800" y="12305"/>
                  </a:lnTo>
                  <a:lnTo>
                    <a:pt x="3135" y="12255"/>
                  </a:lnTo>
                  <a:lnTo>
                    <a:pt x="3521" y="12171"/>
                  </a:lnTo>
                  <a:lnTo>
                    <a:pt x="3957" y="12053"/>
                  </a:lnTo>
                  <a:lnTo>
                    <a:pt x="4426" y="11886"/>
                  </a:lnTo>
                  <a:lnTo>
                    <a:pt x="4560" y="11835"/>
                  </a:lnTo>
                  <a:lnTo>
                    <a:pt x="4677" y="11785"/>
                  </a:lnTo>
                  <a:lnTo>
                    <a:pt x="4795" y="11701"/>
                  </a:lnTo>
                  <a:lnTo>
                    <a:pt x="4895" y="11618"/>
                  </a:lnTo>
                  <a:lnTo>
                    <a:pt x="4996" y="11534"/>
                  </a:lnTo>
                  <a:lnTo>
                    <a:pt x="5113" y="11433"/>
                  </a:lnTo>
                  <a:lnTo>
                    <a:pt x="5298" y="11182"/>
                  </a:lnTo>
                  <a:lnTo>
                    <a:pt x="5482" y="10913"/>
                  </a:lnTo>
                  <a:lnTo>
                    <a:pt x="5650" y="10595"/>
                  </a:lnTo>
                  <a:lnTo>
                    <a:pt x="5817" y="10260"/>
                  </a:lnTo>
                  <a:lnTo>
                    <a:pt x="5952" y="9908"/>
                  </a:lnTo>
                  <a:lnTo>
                    <a:pt x="6086" y="9505"/>
                  </a:lnTo>
                  <a:lnTo>
                    <a:pt x="6203" y="9103"/>
                  </a:lnTo>
                  <a:lnTo>
                    <a:pt x="6320" y="8684"/>
                  </a:lnTo>
                  <a:lnTo>
                    <a:pt x="6404" y="8231"/>
                  </a:lnTo>
                  <a:lnTo>
                    <a:pt x="6505" y="7795"/>
                  </a:lnTo>
                  <a:lnTo>
                    <a:pt x="6572" y="7326"/>
                  </a:lnTo>
                  <a:lnTo>
                    <a:pt x="6706" y="6421"/>
                  </a:lnTo>
                  <a:lnTo>
                    <a:pt x="6807" y="5499"/>
                  </a:lnTo>
                  <a:lnTo>
                    <a:pt x="6890" y="4627"/>
                  </a:lnTo>
                  <a:lnTo>
                    <a:pt x="6941" y="3822"/>
                  </a:lnTo>
                  <a:lnTo>
                    <a:pt x="6974" y="3101"/>
                  </a:lnTo>
                  <a:lnTo>
                    <a:pt x="7008" y="2029"/>
                  </a:lnTo>
                  <a:lnTo>
                    <a:pt x="7008" y="1626"/>
                  </a:lnTo>
                  <a:lnTo>
                    <a:pt x="6639" y="1442"/>
                  </a:lnTo>
                  <a:lnTo>
                    <a:pt x="6538" y="1341"/>
                  </a:lnTo>
                  <a:lnTo>
                    <a:pt x="6237" y="1090"/>
                  </a:lnTo>
                  <a:lnTo>
                    <a:pt x="6035" y="939"/>
                  </a:lnTo>
                  <a:lnTo>
                    <a:pt x="5801" y="771"/>
                  </a:lnTo>
                  <a:lnTo>
                    <a:pt x="5532" y="587"/>
                  </a:lnTo>
                  <a:lnTo>
                    <a:pt x="5264" y="419"/>
                  </a:lnTo>
                  <a:lnTo>
                    <a:pt x="4962" y="268"/>
                  </a:lnTo>
                  <a:lnTo>
                    <a:pt x="4661" y="151"/>
                  </a:lnTo>
                  <a:lnTo>
                    <a:pt x="4359" y="50"/>
                  </a:lnTo>
                  <a:lnTo>
                    <a:pt x="4208" y="17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FF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7;p36">
              <a:extLst>
                <a:ext uri="{FF2B5EF4-FFF2-40B4-BE49-F238E27FC236}">
                  <a16:creationId xmlns:a16="http://schemas.microsoft.com/office/drawing/2014/main" id="{C735AC06-2787-258C-A0B4-13C2DDC8666D}"/>
                </a:ext>
              </a:extLst>
            </p:cNvPr>
            <p:cNvSpPr/>
            <p:nvPr/>
          </p:nvSpPr>
          <p:spPr>
            <a:xfrm>
              <a:off x="4297753" y="3702847"/>
              <a:ext cx="118252" cy="208207"/>
            </a:xfrm>
            <a:custGeom>
              <a:avLst/>
              <a:gdLst/>
              <a:ahLst/>
              <a:cxnLst/>
              <a:rect l="l" t="t" r="r" b="b"/>
              <a:pathLst>
                <a:path w="7008" h="12339" fill="none" extrusionOk="0">
                  <a:moveTo>
                    <a:pt x="7008" y="1626"/>
                  </a:moveTo>
                  <a:lnTo>
                    <a:pt x="7008" y="1626"/>
                  </a:lnTo>
                  <a:lnTo>
                    <a:pt x="7008" y="2029"/>
                  </a:lnTo>
                  <a:lnTo>
                    <a:pt x="6974" y="3101"/>
                  </a:lnTo>
                  <a:lnTo>
                    <a:pt x="6941" y="3822"/>
                  </a:lnTo>
                  <a:lnTo>
                    <a:pt x="6890" y="4627"/>
                  </a:lnTo>
                  <a:lnTo>
                    <a:pt x="6807" y="5499"/>
                  </a:lnTo>
                  <a:lnTo>
                    <a:pt x="6706" y="6421"/>
                  </a:lnTo>
                  <a:lnTo>
                    <a:pt x="6572" y="7326"/>
                  </a:lnTo>
                  <a:lnTo>
                    <a:pt x="6505" y="7795"/>
                  </a:lnTo>
                  <a:lnTo>
                    <a:pt x="6404" y="8231"/>
                  </a:lnTo>
                  <a:lnTo>
                    <a:pt x="6320" y="8684"/>
                  </a:lnTo>
                  <a:lnTo>
                    <a:pt x="6203" y="9103"/>
                  </a:lnTo>
                  <a:lnTo>
                    <a:pt x="6086" y="9505"/>
                  </a:lnTo>
                  <a:lnTo>
                    <a:pt x="5952" y="9908"/>
                  </a:lnTo>
                  <a:lnTo>
                    <a:pt x="5817" y="10260"/>
                  </a:lnTo>
                  <a:lnTo>
                    <a:pt x="5650" y="10595"/>
                  </a:lnTo>
                  <a:lnTo>
                    <a:pt x="5482" y="10913"/>
                  </a:lnTo>
                  <a:lnTo>
                    <a:pt x="5298" y="11182"/>
                  </a:lnTo>
                  <a:lnTo>
                    <a:pt x="5113" y="11433"/>
                  </a:lnTo>
                  <a:lnTo>
                    <a:pt x="4996" y="11534"/>
                  </a:lnTo>
                  <a:lnTo>
                    <a:pt x="4895" y="11618"/>
                  </a:lnTo>
                  <a:lnTo>
                    <a:pt x="4795" y="11701"/>
                  </a:lnTo>
                  <a:lnTo>
                    <a:pt x="4677" y="11785"/>
                  </a:lnTo>
                  <a:lnTo>
                    <a:pt x="4560" y="11835"/>
                  </a:lnTo>
                  <a:lnTo>
                    <a:pt x="4426" y="11886"/>
                  </a:lnTo>
                  <a:lnTo>
                    <a:pt x="4426" y="11886"/>
                  </a:lnTo>
                  <a:lnTo>
                    <a:pt x="3957" y="12053"/>
                  </a:lnTo>
                  <a:lnTo>
                    <a:pt x="3521" y="12171"/>
                  </a:lnTo>
                  <a:lnTo>
                    <a:pt x="3135" y="12255"/>
                  </a:lnTo>
                  <a:lnTo>
                    <a:pt x="2800" y="12305"/>
                  </a:lnTo>
                  <a:lnTo>
                    <a:pt x="2481" y="12338"/>
                  </a:lnTo>
                  <a:lnTo>
                    <a:pt x="2213" y="12338"/>
                  </a:lnTo>
                  <a:lnTo>
                    <a:pt x="1978" y="12338"/>
                  </a:lnTo>
                  <a:lnTo>
                    <a:pt x="1794" y="12305"/>
                  </a:lnTo>
                  <a:lnTo>
                    <a:pt x="1610" y="12271"/>
                  </a:lnTo>
                  <a:lnTo>
                    <a:pt x="1476" y="12238"/>
                  </a:lnTo>
                  <a:lnTo>
                    <a:pt x="1358" y="12188"/>
                  </a:lnTo>
                  <a:lnTo>
                    <a:pt x="1274" y="12137"/>
                  </a:lnTo>
                  <a:lnTo>
                    <a:pt x="1157" y="12070"/>
                  </a:lnTo>
                  <a:lnTo>
                    <a:pt x="1124" y="12037"/>
                  </a:lnTo>
                  <a:lnTo>
                    <a:pt x="1124" y="12037"/>
                  </a:lnTo>
                  <a:lnTo>
                    <a:pt x="1459" y="11115"/>
                  </a:lnTo>
                  <a:lnTo>
                    <a:pt x="1761" y="10176"/>
                  </a:lnTo>
                  <a:lnTo>
                    <a:pt x="2096" y="9103"/>
                  </a:lnTo>
                  <a:lnTo>
                    <a:pt x="2263" y="8567"/>
                  </a:lnTo>
                  <a:lnTo>
                    <a:pt x="2398" y="8047"/>
                  </a:lnTo>
                  <a:lnTo>
                    <a:pt x="2515" y="7561"/>
                  </a:lnTo>
                  <a:lnTo>
                    <a:pt x="2599" y="7125"/>
                  </a:lnTo>
                  <a:lnTo>
                    <a:pt x="2632" y="6756"/>
                  </a:lnTo>
                  <a:lnTo>
                    <a:pt x="2649" y="6622"/>
                  </a:lnTo>
                  <a:lnTo>
                    <a:pt x="2632" y="6488"/>
                  </a:lnTo>
                  <a:lnTo>
                    <a:pt x="2616" y="6404"/>
                  </a:lnTo>
                  <a:lnTo>
                    <a:pt x="2582" y="6337"/>
                  </a:lnTo>
                  <a:lnTo>
                    <a:pt x="2515" y="6287"/>
                  </a:lnTo>
                  <a:lnTo>
                    <a:pt x="2448" y="6287"/>
                  </a:lnTo>
                  <a:lnTo>
                    <a:pt x="2448" y="6287"/>
                  </a:lnTo>
                  <a:lnTo>
                    <a:pt x="2381" y="6320"/>
                  </a:lnTo>
                  <a:lnTo>
                    <a:pt x="2297" y="6354"/>
                  </a:lnTo>
                  <a:lnTo>
                    <a:pt x="2213" y="6421"/>
                  </a:lnTo>
                  <a:lnTo>
                    <a:pt x="2146" y="6488"/>
                  </a:lnTo>
                  <a:lnTo>
                    <a:pt x="1978" y="6672"/>
                  </a:lnTo>
                  <a:lnTo>
                    <a:pt x="1828" y="6907"/>
                  </a:lnTo>
                  <a:lnTo>
                    <a:pt x="1677" y="7175"/>
                  </a:lnTo>
                  <a:lnTo>
                    <a:pt x="1526" y="7477"/>
                  </a:lnTo>
                  <a:lnTo>
                    <a:pt x="1207" y="8097"/>
                  </a:lnTo>
                  <a:lnTo>
                    <a:pt x="906" y="8701"/>
                  </a:lnTo>
                  <a:lnTo>
                    <a:pt x="771" y="8969"/>
                  </a:lnTo>
                  <a:lnTo>
                    <a:pt x="637" y="9204"/>
                  </a:lnTo>
                  <a:lnTo>
                    <a:pt x="487" y="9388"/>
                  </a:lnTo>
                  <a:lnTo>
                    <a:pt x="419" y="9455"/>
                  </a:lnTo>
                  <a:lnTo>
                    <a:pt x="369" y="9505"/>
                  </a:lnTo>
                  <a:lnTo>
                    <a:pt x="302" y="9556"/>
                  </a:lnTo>
                  <a:lnTo>
                    <a:pt x="235" y="9572"/>
                  </a:lnTo>
                  <a:lnTo>
                    <a:pt x="168" y="9572"/>
                  </a:lnTo>
                  <a:lnTo>
                    <a:pt x="118" y="9556"/>
                  </a:lnTo>
                  <a:lnTo>
                    <a:pt x="118" y="9556"/>
                  </a:lnTo>
                  <a:lnTo>
                    <a:pt x="84" y="9539"/>
                  </a:lnTo>
                  <a:lnTo>
                    <a:pt x="67" y="9505"/>
                  </a:lnTo>
                  <a:lnTo>
                    <a:pt x="34" y="9421"/>
                  </a:lnTo>
                  <a:lnTo>
                    <a:pt x="17" y="9287"/>
                  </a:lnTo>
                  <a:lnTo>
                    <a:pt x="0" y="9136"/>
                  </a:lnTo>
                  <a:lnTo>
                    <a:pt x="17" y="8935"/>
                  </a:lnTo>
                  <a:lnTo>
                    <a:pt x="34" y="8717"/>
                  </a:lnTo>
                  <a:lnTo>
                    <a:pt x="134" y="8181"/>
                  </a:lnTo>
                  <a:lnTo>
                    <a:pt x="252" y="7561"/>
                  </a:lnTo>
                  <a:lnTo>
                    <a:pt x="419" y="6873"/>
                  </a:lnTo>
                  <a:lnTo>
                    <a:pt x="621" y="6136"/>
                  </a:lnTo>
                  <a:lnTo>
                    <a:pt x="855" y="5365"/>
                  </a:lnTo>
                  <a:lnTo>
                    <a:pt x="1107" y="4577"/>
                  </a:lnTo>
                  <a:lnTo>
                    <a:pt x="1375" y="3806"/>
                  </a:lnTo>
                  <a:lnTo>
                    <a:pt x="1643" y="3051"/>
                  </a:lnTo>
                  <a:lnTo>
                    <a:pt x="1928" y="2347"/>
                  </a:lnTo>
                  <a:lnTo>
                    <a:pt x="2213" y="1710"/>
                  </a:lnTo>
                  <a:lnTo>
                    <a:pt x="2481" y="1174"/>
                  </a:lnTo>
                  <a:lnTo>
                    <a:pt x="2616" y="939"/>
                  </a:lnTo>
                  <a:lnTo>
                    <a:pt x="2733" y="721"/>
                  </a:lnTo>
                  <a:lnTo>
                    <a:pt x="2850" y="553"/>
                  </a:lnTo>
                  <a:lnTo>
                    <a:pt x="2968" y="402"/>
                  </a:lnTo>
                  <a:lnTo>
                    <a:pt x="2968" y="402"/>
                  </a:lnTo>
                  <a:lnTo>
                    <a:pt x="3085" y="285"/>
                  </a:lnTo>
                  <a:lnTo>
                    <a:pt x="3219" y="201"/>
                  </a:lnTo>
                  <a:lnTo>
                    <a:pt x="3336" y="117"/>
                  </a:lnTo>
                  <a:lnTo>
                    <a:pt x="3470" y="67"/>
                  </a:lnTo>
                  <a:lnTo>
                    <a:pt x="3621" y="34"/>
                  </a:lnTo>
                  <a:lnTo>
                    <a:pt x="3755" y="0"/>
                  </a:lnTo>
                  <a:lnTo>
                    <a:pt x="3906" y="0"/>
                  </a:lnTo>
                  <a:lnTo>
                    <a:pt x="4057" y="0"/>
                  </a:lnTo>
                  <a:lnTo>
                    <a:pt x="4208" y="17"/>
                  </a:lnTo>
                  <a:lnTo>
                    <a:pt x="4359" y="50"/>
                  </a:lnTo>
                  <a:lnTo>
                    <a:pt x="4661" y="151"/>
                  </a:lnTo>
                  <a:lnTo>
                    <a:pt x="4962" y="268"/>
                  </a:lnTo>
                  <a:lnTo>
                    <a:pt x="5264" y="419"/>
                  </a:lnTo>
                  <a:lnTo>
                    <a:pt x="5532" y="587"/>
                  </a:lnTo>
                  <a:lnTo>
                    <a:pt x="5801" y="771"/>
                  </a:lnTo>
                  <a:lnTo>
                    <a:pt x="6035" y="939"/>
                  </a:lnTo>
                  <a:lnTo>
                    <a:pt x="6237" y="1090"/>
                  </a:lnTo>
                  <a:lnTo>
                    <a:pt x="6538" y="1341"/>
                  </a:lnTo>
                  <a:lnTo>
                    <a:pt x="6639" y="14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8;p36">
              <a:extLst>
                <a:ext uri="{FF2B5EF4-FFF2-40B4-BE49-F238E27FC236}">
                  <a16:creationId xmlns:a16="http://schemas.microsoft.com/office/drawing/2014/main" id="{1AF941BC-15CA-4C61-675E-4A2F9E002ED8}"/>
                </a:ext>
              </a:extLst>
            </p:cNvPr>
            <p:cNvSpPr/>
            <p:nvPr/>
          </p:nvSpPr>
          <p:spPr>
            <a:xfrm>
              <a:off x="4161682" y="3008099"/>
              <a:ext cx="277812" cy="728698"/>
            </a:xfrm>
            <a:custGeom>
              <a:avLst/>
              <a:gdLst/>
              <a:ahLst/>
              <a:cxnLst/>
              <a:rect l="l" t="t" r="r" b="b"/>
              <a:pathLst>
                <a:path w="16464" h="43185" extrusionOk="0">
                  <a:moveTo>
                    <a:pt x="2700" y="1"/>
                  </a:moveTo>
                  <a:lnTo>
                    <a:pt x="2432" y="17"/>
                  </a:lnTo>
                  <a:lnTo>
                    <a:pt x="2197" y="68"/>
                  </a:lnTo>
                  <a:lnTo>
                    <a:pt x="1962" y="135"/>
                  </a:lnTo>
                  <a:lnTo>
                    <a:pt x="1744" y="252"/>
                  </a:lnTo>
                  <a:lnTo>
                    <a:pt x="1543" y="386"/>
                  </a:lnTo>
                  <a:lnTo>
                    <a:pt x="1359" y="537"/>
                  </a:lnTo>
                  <a:lnTo>
                    <a:pt x="1191" y="738"/>
                  </a:lnTo>
                  <a:lnTo>
                    <a:pt x="1040" y="940"/>
                  </a:lnTo>
                  <a:lnTo>
                    <a:pt x="889" y="1174"/>
                  </a:lnTo>
                  <a:lnTo>
                    <a:pt x="755" y="1426"/>
                  </a:lnTo>
                  <a:lnTo>
                    <a:pt x="638" y="1711"/>
                  </a:lnTo>
                  <a:lnTo>
                    <a:pt x="537" y="1996"/>
                  </a:lnTo>
                  <a:lnTo>
                    <a:pt x="437" y="2314"/>
                  </a:lnTo>
                  <a:lnTo>
                    <a:pt x="353" y="2633"/>
                  </a:lnTo>
                  <a:lnTo>
                    <a:pt x="286" y="2985"/>
                  </a:lnTo>
                  <a:lnTo>
                    <a:pt x="219" y="3337"/>
                  </a:lnTo>
                  <a:lnTo>
                    <a:pt x="152" y="3706"/>
                  </a:lnTo>
                  <a:lnTo>
                    <a:pt x="85" y="4477"/>
                  </a:lnTo>
                  <a:lnTo>
                    <a:pt x="34" y="5281"/>
                  </a:lnTo>
                  <a:lnTo>
                    <a:pt x="1" y="6103"/>
                  </a:lnTo>
                  <a:lnTo>
                    <a:pt x="18" y="6958"/>
                  </a:lnTo>
                  <a:lnTo>
                    <a:pt x="51" y="7796"/>
                  </a:lnTo>
                  <a:lnTo>
                    <a:pt x="85" y="8634"/>
                  </a:lnTo>
                  <a:lnTo>
                    <a:pt x="152" y="9456"/>
                  </a:lnTo>
                  <a:lnTo>
                    <a:pt x="219" y="10244"/>
                  </a:lnTo>
                  <a:lnTo>
                    <a:pt x="303" y="10981"/>
                  </a:lnTo>
                  <a:lnTo>
                    <a:pt x="470" y="12339"/>
                  </a:lnTo>
                  <a:lnTo>
                    <a:pt x="638" y="13395"/>
                  </a:lnTo>
                  <a:lnTo>
                    <a:pt x="789" y="14351"/>
                  </a:lnTo>
                  <a:lnTo>
                    <a:pt x="1040" y="14334"/>
                  </a:lnTo>
                  <a:lnTo>
                    <a:pt x="1325" y="14334"/>
                  </a:lnTo>
                  <a:lnTo>
                    <a:pt x="1711" y="14367"/>
                  </a:lnTo>
                  <a:lnTo>
                    <a:pt x="2180" y="14435"/>
                  </a:lnTo>
                  <a:lnTo>
                    <a:pt x="2432" y="14485"/>
                  </a:lnTo>
                  <a:lnTo>
                    <a:pt x="2700" y="14552"/>
                  </a:lnTo>
                  <a:lnTo>
                    <a:pt x="2985" y="14636"/>
                  </a:lnTo>
                  <a:lnTo>
                    <a:pt x="3287" y="14736"/>
                  </a:lnTo>
                  <a:lnTo>
                    <a:pt x="3588" y="14854"/>
                  </a:lnTo>
                  <a:lnTo>
                    <a:pt x="3907" y="14988"/>
                  </a:lnTo>
                  <a:lnTo>
                    <a:pt x="4225" y="15155"/>
                  </a:lnTo>
                  <a:lnTo>
                    <a:pt x="4561" y="15340"/>
                  </a:lnTo>
                  <a:lnTo>
                    <a:pt x="4896" y="15558"/>
                  </a:lnTo>
                  <a:lnTo>
                    <a:pt x="5214" y="15792"/>
                  </a:lnTo>
                  <a:lnTo>
                    <a:pt x="5550" y="16077"/>
                  </a:lnTo>
                  <a:lnTo>
                    <a:pt x="5885" y="16379"/>
                  </a:lnTo>
                  <a:lnTo>
                    <a:pt x="6220" y="16714"/>
                  </a:lnTo>
                  <a:lnTo>
                    <a:pt x="6539" y="17083"/>
                  </a:lnTo>
                  <a:lnTo>
                    <a:pt x="6857" y="17486"/>
                  </a:lnTo>
                  <a:lnTo>
                    <a:pt x="7159" y="17921"/>
                  </a:lnTo>
                  <a:lnTo>
                    <a:pt x="7461" y="18408"/>
                  </a:lnTo>
                  <a:lnTo>
                    <a:pt x="7746" y="18927"/>
                  </a:lnTo>
                  <a:lnTo>
                    <a:pt x="8014" y="19497"/>
                  </a:lnTo>
                  <a:lnTo>
                    <a:pt x="8282" y="20101"/>
                  </a:lnTo>
                  <a:lnTo>
                    <a:pt x="8517" y="20771"/>
                  </a:lnTo>
                  <a:lnTo>
                    <a:pt x="8752" y="21475"/>
                  </a:lnTo>
                  <a:lnTo>
                    <a:pt x="8953" y="22213"/>
                  </a:lnTo>
                  <a:lnTo>
                    <a:pt x="9154" y="22984"/>
                  </a:lnTo>
                  <a:lnTo>
                    <a:pt x="9322" y="23772"/>
                  </a:lnTo>
                  <a:lnTo>
                    <a:pt x="9473" y="24577"/>
                  </a:lnTo>
                  <a:lnTo>
                    <a:pt x="9623" y="25415"/>
                  </a:lnTo>
                  <a:lnTo>
                    <a:pt x="9758" y="26253"/>
                  </a:lnTo>
                  <a:lnTo>
                    <a:pt x="9858" y="27108"/>
                  </a:lnTo>
                  <a:lnTo>
                    <a:pt x="9975" y="27980"/>
                  </a:lnTo>
                  <a:lnTo>
                    <a:pt x="10059" y="28835"/>
                  </a:lnTo>
                  <a:lnTo>
                    <a:pt x="10143" y="29707"/>
                  </a:lnTo>
                  <a:lnTo>
                    <a:pt x="10260" y="31416"/>
                  </a:lnTo>
                  <a:lnTo>
                    <a:pt x="10344" y="33093"/>
                  </a:lnTo>
                  <a:lnTo>
                    <a:pt x="10411" y="34719"/>
                  </a:lnTo>
                  <a:lnTo>
                    <a:pt x="10428" y="36244"/>
                  </a:lnTo>
                  <a:lnTo>
                    <a:pt x="10445" y="37636"/>
                  </a:lnTo>
                  <a:lnTo>
                    <a:pt x="10428" y="38910"/>
                  </a:lnTo>
                  <a:lnTo>
                    <a:pt x="10411" y="40000"/>
                  </a:lnTo>
                  <a:lnTo>
                    <a:pt x="10361" y="41559"/>
                  </a:lnTo>
                  <a:lnTo>
                    <a:pt x="10344" y="42129"/>
                  </a:lnTo>
                  <a:lnTo>
                    <a:pt x="10881" y="42179"/>
                  </a:lnTo>
                  <a:lnTo>
                    <a:pt x="11484" y="42263"/>
                  </a:lnTo>
                  <a:lnTo>
                    <a:pt x="12255" y="42363"/>
                  </a:lnTo>
                  <a:lnTo>
                    <a:pt x="13110" y="42514"/>
                  </a:lnTo>
                  <a:lnTo>
                    <a:pt x="14016" y="42682"/>
                  </a:lnTo>
                  <a:lnTo>
                    <a:pt x="14468" y="42799"/>
                  </a:lnTo>
                  <a:lnTo>
                    <a:pt x="14921" y="42917"/>
                  </a:lnTo>
                  <a:lnTo>
                    <a:pt x="15357" y="43051"/>
                  </a:lnTo>
                  <a:lnTo>
                    <a:pt x="15776" y="43185"/>
                  </a:lnTo>
                  <a:lnTo>
                    <a:pt x="15826" y="42866"/>
                  </a:lnTo>
                  <a:lnTo>
                    <a:pt x="15927" y="41978"/>
                  </a:lnTo>
                  <a:lnTo>
                    <a:pt x="16078" y="40570"/>
                  </a:lnTo>
                  <a:lnTo>
                    <a:pt x="16161" y="39698"/>
                  </a:lnTo>
                  <a:lnTo>
                    <a:pt x="16228" y="38709"/>
                  </a:lnTo>
                  <a:lnTo>
                    <a:pt x="16312" y="37619"/>
                  </a:lnTo>
                  <a:lnTo>
                    <a:pt x="16363" y="36446"/>
                  </a:lnTo>
                  <a:lnTo>
                    <a:pt x="16413" y="35188"/>
                  </a:lnTo>
                  <a:lnTo>
                    <a:pt x="16446" y="33847"/>
                  </a:lnTo>
                  <a:lnTo>
                    <a:pt x="16463" y="32456"/>
                  </a:lnTo>
                  <a:lnTo>
                    <a:pt x="16446" y="30981"/>
                  </a:lnTo>
                  <a:lnTo>
                    <a:pt x="16396" y="29472"/>
                  </a:lnTo>
                  <a:lnTo>
                    <a:pt x="16329" y="27913"/>
                  </a:lnTo>
                  <a:lnTo>
                    <a:pt x="16228" y="26320"/>
                  </a:lnTo>
                  <a:lnTo>
                    <a:pt x="16078" y="24694"/>
                  </a:lnTo>
                  <a:lnTo>
                    <a:pt x="15977" y="23873"/>
                  </a:lnTo>
                  <a:lnTo>
                    <a:pt x="15876" y="23051"/>
                  </a:lnTo>
                  <a:lnTo>
                    <a:pt x="15776" y="22230"/>
                  </a:lnTo>
                  <a:lnTo>
                    <a:pt x="15642" y="21392"/>
                  </a:lnTo>
                  <a:lnTo>
                    <a:pt x="15508" y="20570"/>
                  </a:lnTo>
                  <a:lnTo>
                    <a:pt x="15357" y="19732"/>
                  </a:lnTo>
                  <a:lnTo>
                    <a:pt x="15189" y="18911"/>
                  </a:lnTo>
                  <a:lnTo>
                    <a:pt x="15021" y="18072"/>
                  </a:lnTo>
                  <a:lnTo>
                    <a:pt x="14820" y="17251"/>
                  </a:lnTo>
                  <a:lnTo>
                    <a:pt x="14619" y="16429"/>
                  </a:lnTo>
                  <a:lnTo>
                    <a:pt x="14401" y="15608"/>
                  </a:lnTo>
                  <a:lnTo>
                    <a:pt x="14150" y="14787"/>
                  </a:lnTo>
                  <a:lnTo>
                    <a:pt x="13898" y="13982"/>
                  </a:lnTo>
                  <a:lnTo>
                    <a:pt x="13630" y="13194"/>
                  </a:lnTo>
                  <a:lnTo>
                    <a:pt x="13345" y="12389"/>
                  </a:lnTo>
                  <a:lnTo>
                    <a:pt x="13043" y="11618"/>
                  </a:lnTo>
                  <a:lnTo>
                    <a:pt x="12708" y="10847"/>
                  </a:lnTo>
                  <a:lnTo>
                    <a:pt x="12373" y="10076"/>
                  </a:lnTo>
                  <a:lnTo>
                    <a:pt x="12004" y="9338"/>
                  </a:lnTo>
                  <a:lnTo>
                    <a:pt x="11618" y="8601"/>
                  </a:lnTo>
                  <a:lnTo>
                    <a:pt x="11216" y="7880"/>
                  </a:lnTo>
                  <a:lnTo>
                    <a:pt x="10797" y="7176"/>
                  </a:lnTo>
                  <a:lnTo>
                    <a:pt x="10361" y="6472"/>
                  </a:lnTo>
                  <a:lnTo>
                    <a:pt x="9892" y="5801"/>
                  </a:lnTo>
                  <a:lnTo>
                    <a:pt x="9405" y="5147"/>
                  </a:lnTo>
                  <a:lnTo>
                    <a:pt x="8886" y="4510"/>
                  </a:lnTo>
                  <a:lnTo>
                    <a:pt x="8366" y="3907"/>
                  </a:lnTo>
                  <a:lnTo>
                    <a:pt x="7813" y="3303"/>
                  </a:lnTo>
                  <a:lnTo>
                    <a:pt x="7293" y="2784"/>
                  </a:lnTo>
                  <a:lnTo>
                    <a:pt x="6790" y="2314"/>
                  </a:lnTo>
                  <a:lnTo>
                    <a:pt x="6321" y="1895"/>
                  </a:lnTo>
                  <a:lnTo>
                    <a:pt x="5868" y="1526"/>
                  </a:lnTo>
                  <a:lnTo>
                    <a:pt x="5449" y="1191"/>
                  </a:lnTo>
                  <a:lnTo>
                    <a:pt x="5030" y="906"/>
                  </a:lnTo>
                  <a:lnTo>
                    <a:pt x="4645" y="655"/>
                  </a:lnTo>
                  <a:lnTo>
                    <a:pt x="4276" y="453"/>
                  </a:lnTo>
                  <a:lnTo>
                    <a:pt x="3924" y="286"/>
                  </a:lnTo>
                  <a:lnTo>
                    <a:pt x="3588" y="168"/>
                  </a:lnTo>
                  <a:lnTo>
                    <a:pt x="3270" y="68"/>
                  </a:lnTo>
                  <a:lnTo>
                    <a:pt x="2985" y="17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9;p36">
              <a:extLst>
                <a:ext uri="{FF2B5EF4-FFF2-40B4-BE49-F238E27FC236}">
                  <a16:creationId xmlns:a16="http://schemas.microsoft.com/office/drawing/2014/main" id="{FD195CE2-BC1E-E239-AD8D-6041B8B85E9C}"/>
                </a:ext>
              </a:extLst>
            </p:cNvPr>
            <p:cNvSpPr/>
            <p:nvPr/>
          </p:nvSpPr>
          <p:spPr>
            <a:xfrm>
              <a:off x="3745589" y="4470558"/>
              <a:ext cx="189814" cy="182474"/>
            </a:xfrm>
            <a:custGeom>
              <a:avLst/>
              <a:gdLst/>
              <a:ahLst/>
              <a:cxnLst/>
              <a:rect l="l" t="t" r="r" b="b"/>
              <a:pathLst>
                <a:path w="11249" h="10814" extrusionOk="0">
                  <a:moveTo>
                    <a:pt x="8717" y="1"/>
                  </a:moveTo>
                  <a:lnTo>
                    <a:pt x="8550" y="34"/>
                  </a:lnTo>
                  <a:lnTo>
                    <a:pt x="8198" y="101"/>
                  </a:lnTo>
                  <a:lnTo>
                    <a:pt x="7829" y="235"/>
                  </a:lnTo>
                  <a:lnTo>
                    <a:pt x="7443" y="403"/>
                  </a:lnTo>
                  <a:lnTo>
                    <a:pt x="7058" y="621"/>
                  </a:lnTo>
                  <a:lnTo>
                    <a:pt x="6639" y="889"/>
                  </a:lnTo>
                  <a:lnTo>
                    <a:pt x="6220" y="1208"/>
                  </a:lnTo>
                  <a:lnTo>
                    <a:pt x="5784" y="1576"/>
                  </a:lnTo>
                  <a:lnTo>
                    <a:pt x="5331" y="2012"/>
                  </a:lnTo>
                  <a:lnTo>
                    <a:pt x="4862" y="2498"/>
                  </a:lnTo>
                  <a:lnTo>
                    <a:pt x="4342" y="3119"/>
                  </a:lnTo>
                  <a:lnTo>
                    <a:pt x="3655" y="3990"/>
                  </a:lnTo>
                  <a:lnTo>
                    <a:pt x="2850" y="5013"/>
                  </a:lnTo>
                  <a:lnTo>
                    <a:pt x="2029" y="6086"/>
                  </a:lnTo>
                  <a:lnTo>
                    <a:pt x="604" y="7980"/>
                  </a:lnTo>
                  <a:lnTo>
                    <a:pt x="0" y="8785"/>
                  </a:lnTo>
                  <a:lnTo>
                    <a:pt x="0" y="9221"/>
                  </a:lnTo>
                  <a:lnTo>
                    <a:pt x="34" y="9606"/>
                  </a:lnTo>
                  <a:lnTo>
                    <a:pt x="67" y="9958"/>
                  </a:lnTo>
                  <a:lnTo>
                    <a:pt x="101" y="10243"/>
                  </a:lnTo>
                  <a:lnTo>
                    <a:pt x="168" y="10663"/>
                  </a:lnTo>
                  <a:lnTo>
                    <a:pt x="201" y="10813"/>
                  </a:lnTo>
                  <a:lnTo>
                    <a:pt x="3705" y="10730"/>
                  </a:lnTo>
                  <a:lnTo>
                    <a:pt x="3973" y="9975"/>
                  </a:lnTo>
                  <a:lnTo>
                    <a:pt x="4141" y="9875"/>
                  </a:lnTo>
                  <a:lnTo>
                    <a:pt x="4325" y="9774"/>
                  </a:lnTo>
                  <a:lnTo>
                    <a:pt x="4811" y="9539"/>
                  </a:lnTo>
                  <a:lnTo>
                    <a:pt x="5398" y="9254"/>
                  </a:lnTo>
                  <a:lnTo>
                    <a:pt x="5733" y="9087"/>
                  </a:lnTo>
                  <a:lnTo>
                    <a:pt x="6085" y="8902"/>
                  </a:lnTo>
                  <a:lnTo>
                    <a:pt x="6437" y="8701"/>
                  </a:lnTo>
                  <a:lnTo>
                    <a:pt x="6823" y="8466"/>
                  </a:lnTo>
                  <a:lnTo>
                    <a:pt x="7209" y="8198"/>
                  </a:lnTo>
                  <a:lnTo>
                    <a:pt x="7594" y="7913"/>
                  </a:lnTo>
                  <a:lnTo>
                    <a:pt x="7997" y="7578"/>
                  </a:lnTo>
                  <a:lnTo>
                    <a:pt x="8382" y="7209"/>
                  </a:lnTo>
                  <a:lnTo>
                    <a:pt x="8784" y="6807"/>
                  </a:lnTo>
                  <a:lnTo>
                    <a:pt x="9170" y="6371"/>
                  </a:lnTo>
                  <a:lnTo>
                    <a:pt x="9572" y="5834"/>
                  </a:lnTo>
                  <a:lnTo>
                    <a:pt x="9941" y="5332"/>
                  </a:lnTo>
                  <a:lnTo>
                    <a:pt x="10260" y="4845"/>
                  </a:lnTo>
                  <a:lnTo>
                    <a:pt x="10545" y="4393"/>
                  </a:lnTo>
                  <a:lnTo>
                    <a:pt x="10763" y="3957"/>
                  </a:lnTo>
                  <a:lnTo>
                    <a:pt x="10947" y="3555"/>
                  </a:lnTo>
                  <a:lnTo>
                    <a:pt x="11081" y="3169"/>
                  </a:lnTo>
                  <a:lnTo>
                    <a:pt x="11182" y="2800"/>
                  </a:lnTo>
                  <a:lnTo>
                    <a:pt x="11249" y="2448"/>
                  </a:lnTo>
                  <a:lnTo>
                    <a:pt x="11249" y="2130"/>
                  </a:lnTo>
                  <a:lnTo>
                    <a:pt x="11249" y="1979"/>
                  </a:lnTo>
                  <a:lnTo>
                    <a:pt x="11232" y="1828"/>
                  </a:lnTo>
                  <a:lnTo>
                    <a:pt x="11198" y="1677"/>
                  </a:lnTo>
                  <a:lnTo>
                    <a:pt x="11165" y="1543"/>
                  </a:lnTo>
                  <a:lnTo>
                    <a:pt x="11131" y="1409"/>
                  </a:lnTo>
                  <a:lnTo>
                    <a:pt x="11064" y="1275"/>
                  </a:lnTo>
                  <a:lnTo>
                    <a:pt x="11014" y="1141"/>
                  </a:lnTo>
                  <a:lnTo>
                    <a:pt x="10930" y="1023"/>
                  </a:lnTo>
                  <a:lnTo>
                    <a:pt x="10763" y="805"/>
                  </a:lnTo>
                  <a:lnTo>
                    <a:pt x="10561" y="587"/>
                  </a:lnTo>
                  <a:lnTo>
                    <a:pt x="10327" y="403"/>
                  </a:lnTo>
                  <a:lnTo>
                    <a:pt x="10075" y="252"/>
                  </a:lnTo>
                  <a:lnTo>
                    <a:pt x="9807" y="135"/>
                  </a:lnTo>
                  <a:lnTo>
                    <a:pt x="9522" y="51"/>
                  </a:lnTo>
                  <a:lnTo>
                    <a:pt x="9371" y="17"/>
                  </a:lnTo>
                  <a:lnTo>
                    <a:pt x="9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0;p36">
              <a:extLst>
                <a:ext uri="{FF2B5EF4-FFF2-40B4-BE49-F238E27FC236}">
                  <a16:creationId xmlns:a16="http://schemas.microsoft.com/office/drawing/2014/main" id="{957716E7-BE5D-4489-DF61-800D87C0815A}"/>
                </a:ext>
              </a:extLst>
            </p:cNvPr>
            <p:cNvSpPr/>
            <p:nvPr/>
          </p:nvSpPr>
          <p:spPr>
            <a:xfrm>
              <a:off x="3979511" y="4480463"/>
              <a:ext cx="192936" cy="185005"/>
            </a:xfrm>
            <a:custGeom>
              <a:avLst/>
              <a:gdLst/>
              <a:ahLst/>
              <a:cxnLst/>
              <a:rect l="l" t="t" r="r" b="b"/>
              <a:pathLst>
                <a:path w="11434" h="10964" extrusionOk="0">
                  <a:moveTo>
                    <a:pt x="9238" y="0"/>
                  </a:moveTo>
                  <a:lnTo>
                    <a:pt x="9053" y="17"/>
                  </a:lnTo>
                  <a:lnTo>
                    <a:pt x="8886" y="34"/>
                  </a:lnTo>
                  <a:lnTo>
                    <a:pt x="8701" y="67"/>
                  </a:lnTo>
                  <a:lnTo>
                    <a:pt x="8333" y="151"/>
                  </a:lnTo>
                  <a:lnTo>
                    <a:pt x="7930" y="302"/>
                  </a:lnTo>
                  <a:lnTo>
                    <a:pt x="7528" y="487"/>
                  </a:lnTo>
                  <a:lnTo>
                    <a:pt x="7109" y="721"/>
                  </a:lnTo>
                  <a:lnTo>
                    <a:pt x="6673" y="1006"/>
                  </a:lnTo>
                  <a:lnTo>
                    <a:pt x="6237" y="1325"/>
                  </a:lnTo>
                  <a:lnTo>
                    <a:pt x="5784" y="1710"/>
                  </a:lnTo>
                  <a:lnTo>
                    <a:pt x="5332" y="2146"/>
                  </a:lnTo>
                  <a:lnTo>
                    <a:pt x="4862" y="2649"/>
                  </a:lnTo>
                  <a:lnTo>
                    <a:pt x="4360" y="3253"/>
                  </a:lnTo>
                  <a:lnTo>
                    <a:pt x="3655" y="4124"/>
                  </a:lnTo>
                  <a:lnTo>
                    <a:pt x="2851" y="5164"/>
                  </a:lnTo>
                  <a:lnTo>
                    <a:pt x="2029" y="6237"/>
                  </a:lnTo>
                  <a:lnTo>
                    <a:pt x="604" y="8114"/>
                  </a:lnTo>
                  <a:lnTo>
                    <a:pt x="1" y="8936"/>
                  </a:lnTo>
                  <a:lnTo>
                    <a:pt x="1" y="9338"/>
                  </a:lnTo>
                  <a:lnTo>
                    <a:pt x="18" y="9723"/>
                  </a:lnTo>
                  <a:lnTo>
                    <a:pt x="68" y="10361"/>
                  </a:lnTo>
                  <a:lnTo>
                    <a:pt x="118" y="10796"/>
                  </a:lnTo>
                  <a:lnTo>
                    <a:pt x="135" y="10964"/>
                  </a:lnTo>
                  <a:lnTo>
                    <a:pt x="3722" y="10863"/>
                  </a:lnTo>
                  <a:lnTo>
                    <a:pt x="3974" y="10126"/>
                  </a:lnTo>
                  <a:lnTo>
                    <a:pt x="4142" y="10025"/>
                  </a:lnTo>
                  <a:lnTo>
                    <a:pt x="4326" y="9925"/>
                  </a:lnTo>
                  <a:lnTo>
                    <a:pt x="4812" y="9690"/>
                  </a:lnTo>
                  <a:lnTo>
                    <a:pt x="5399" y="9405"/>
                  </a:lnTo>
                  <a:lnTo>
                    <a:pt x="5734" y="9237"/>
                  </a:lnTo>
                  <a:lnTo>
                    <a:pt x="6086" y="9053"/>
                  </a:lnTo>
                  <a:lnTo>
                    <a:pt x="6455" y="8852"/>
                  </a:lnTo>
                  <a:lnTo>
                    <a:pt x="6824" y="8617"/>
                  </a:lnTo>
                  <a:lnTo>
                    <a:pt x="7209" y="8349"/>
                  </a:lnTo>
                  <a:lnTo>
                    <a:pt x="7595" y="8047"/>
                  </a:lnTo>
                  <a:lnTo>
                    <a:pt x="7997" y="7729"/>
                  </a:lnTo>
                  <a:lnTo>
                    <a:pt x="8400" y="7360"/>
                  </a:lnTo>
                  <a:lnTo>
                    <a:pt x="8785" y="6957"/>
                  </a:lnTo>
                  <a:lnTo>
                    <a:pt x="9171" y="6505"/>
                  </a:lnTo>
                  <a:lnTo>
                    <a:pt x="9590" y="5985"/>
                  </a:lnTo>
                  <a:lnTo>
                    <a:pt x="9959" y="5465"/>
                  </a:lnTo>
                  <a:lnTo>
                    <a:pt x="10294" y="4979"/>
                  </a:lnTo>
                  <a:lnTo>
                    <a:pt x="10579" y="4510"/>
                  </a:lnTo>
                  <a:lnTo>
                    <a:pt x="10830" y="4057"/>
                  </a:lnTo>
                  <a:lnTo>
                    <a:pt x="11032" y="3638"/>
                  </a:lnTo>
                  <a:lnTo>
                    <a:pt x="11199" y="3236"/>
                  </a:lnTo>
                  <a:lnTo>
                    <a:pt x="11317" y="2850"/>
                  </a:lnTo>
                  <a:lnTo>
                    <a:pt x="11384" y="2481"/>
                  </a:lnTo>
                  <a:lnTo>
                    <a:pt x="11434" y="2146"/>
                  </a:lnTo>
                  <a:lnTo>
                    <a:pt x="11434" y="1979"/>
                  </a:lnTo>
                  <a:lnTo>
                    <a:pt x="11417" y="1828"/>
                  </a:lnTo>
                  <a:lnTo>
                    <a:pt x="11400" y="1677"/>
                  </a:lnTo>
                  <a:lnTo>
                    <a:pt x="11384" y="1526"/>
                  </a:lnTo>
                  <a:lnTo>
                    <a:pt x="11350" y="1392"/>
                  </a:lnTo>
                  <a:lnTo>
                    <a:pt x="11300" y="1258"/>
                  </a:lnTo>
                  <a:lnTo>
                    <a:pt x="11233" y="1124"/>
                  </a:lnTo>
                  <a:lnTo>
                    <a:pt x="11166" y="989"/>
                  </a:lnTo>
                  <a:lnTo>
                    <a:pt x="11099" y="872"/>
                  </a:lnTo>
                  <a:lnTo>
                    <a:pt x="11015" y="771"/>
                  </a:lnTo>
                  <a:lnTo>
                    <a:pt x="10914" y="654"/>
                  </a:lnTo>
                  <a:lnTo>
                    <a:pt x="10797" y="554"/>
                  </a:lnTo>
                  <a:lnTo>
                    <a:pt x="10696" y="453"/>
                  </a:lnTo>
                  <a:lnTo>
                    <a:pt x="10562" y="369"/>
                  </a:lnTo>
                  <a:lnTo>
                    <a:pt x="10445" y="285"/>
                  </a:lnTo>
                  <a:lnTo>
                    <a:pt x="10311" y="218"/>
                  </a:lnTo>
                  <a:lnTo>
                    <a:pt x="10177" y="168"/>
                  </a:lnTo>
                  <a:lnTo>
                    <a:pt x="10026" y="118"/>
                  </a:lnTo>
                  <a:lnTo>
                    <a:pt x="9875" y="67"/>
                  </a:lnTo>
                  <a:lnTo>
                    <a:pt x="9724" y="34"/>
                  </a:lnTo>
                  <a:lnTo>
                    <a:pt x="9573" y="17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1;p36">
              <a:extLst>
                <a:ext uri="{FF2B5EF4-FFF2-40B4-BE49-F238E27FC236}">
                  <a16:creationId xmlns:a16="http://schemas.microsoft.com/office/drawing/2014/main" id="{737415B5-9CFD-5702-B796-3626B54F99AA}"/>
                </a:ext>
              </a:extLst>
            </p:cNvPr>
            <p:cNvSpPr/>
            <p:nvPr/>
          </p:nvSpPr>
          <p:spPr>
            <a:xfrm>
              <a:off x="3558036" y="2908526"/>
              <a:ext cx="731533" cy="932940"/>
            </a:xfrm>
            <a:custGeom>
              <a:avLst/>
              <a:gdLst/>
              <a:ahLst/>
              <a:cxnLst/>
              <a:rect l="l" t="t" r="r" b="b"/>
              <a:pathLst>
                <a:path w="43353" h="55289" extrusionOk="0">
                  <a:moveTo>
                    <a:pt x="6706" y="1"/>
                  </a:moveTo>
                  <a:lnTo>
                    <a:pt x="6606" y="252"/>
                  </a:lnTo>
                  <a:lnTo>
                    <a:pt x="6337" y="990"/>
                  </a:lnTo>
                  <a:lnTo>
                    <a:pt x="5902" y="2197"/>
                  </a:lnTo>
                  <a:lnTo>
                    <a:pt x="5348" y="3823"/>
                  </a:lnTo>
                  <a:lnTo>
                    <a:pt x="5047" y="4779"/>
                  </a:lnTo>
                  <a:lnTo>
                    <a:pt x="4711" y="5835"/>
                  </a:lnTo>
                  <a:lnTo>
                    <a:pt x="4376" y="6991"/>
                  </a:lnTo>
                  <a:lnTo>
                    <a:pt x="4024" y="8215"/>
                  </a:lnTo>
                  <a:lnTo>
                    <a:pt x="3655" y="9540"/>
                  </a:lnTo>
                  <a:lnTo>
                    <a:pt x="3286" y="10931"/>
                  </a:lnTo>
                  <a:lnTo>
                    <a:pt x="2934" y="12406"/>
                  </a:lnTo>
                  <a:lnTo>
                    <a:pt x="2565" y="13932"/>
                  </a:lnTo>
                  <a:lnTo>
                    <a:pt x="2213" y="15541"/>
                  </a:lnTo>
                  <a:lnTo>
                    <a:pt x="1878" y="17201"/>
                  </a:lnTo>
                  <a:lnTo>
                    <a:pt x="1560" y="18927"/>
                  </a:lnTo>
                  <a:lnTo>
                    <a:pt x="1258" y="20704"/>
                  </a:lnTo>
                  <a:lnTo>
                    <a:pt x="973" y="22532"/>
                  </a:lnTo>
                  <a:lnTo>
                    <a:pt x="721" y="24409"/>
                  </a:lnTo>
                  <a:lnTo>
                    <a:pt x="504" y="26337"/>
                  </a:lnTo>
                  <a:lnTo>
                    <a:pt x="403" y="27309"/>
                  </a:lnTo>
                  <a:lnTo>
                    <a:pt x="319" y="28282"/>
                  </a:lnTo>
                  <a:lnTo>
                    <a:pt x="235" y="29271"/>
                  </a:lnTo>
                  <a:lnTo>
                    <a:pt x="168" y="30277"/>
                  </a:lnTo>
                  <a:lnTo>
                    <a:pt x="118" y="31282"/>
                  </a:lnTo>
                  <a:lnTo>
                    <a:pt x="68" y="32288"/>
                  </a:lnTo>
                  <a:lnTo>
                    <a:pt x="34" y="33311"/>
                  </a:lnTo>
                  <a:lnTo>
                    <a:pt x="17" y="34333"/>
                  </a:lnTo>
                  <a:lnTo>
                    <a:pt x="1" y="35373"/>
                  </a:lnTo>
                  <a:lnTo>
                    <a:pt x="1" y="36412"/>
                  </a:lnTo>
                  <a:lnTo>
                    <a:pt x="17" y="37452"/>
                  </a:lnTo>
                  <a:lnTo>
                    <a:pt x="51" y="38491"/>
                  </a:lnTo>
                  <a:lnTo>
                    <a:pt x="84" y="39530"/>
                  </a:lnTo>
                  <a:lnTo>
                    <a:pt x="151" y="40586"/>
                  </a:lnTo>
                  <a:lnTo>
                    <a:pt x="219" y="41643"/>
                  </a:lnTo>
                  <a:lnTo>
                    <a:pt x="319" y="42699"/>
                  </a:lnTo>
                  <a:lnTo>
                    <a:pt x="420" y="43755"/>
                  </a:lnTo>
                  <a:lnTo>
                    <a:pt x="554" y="44811"/>
                  </a:lnTo>
                  <a:lnTo>
                    <a:pt x="721" y="46085"/>
                  </a:lnTo>
                  <a:lnTo>
                    <a:pt x="805" y="46672"/>
                  </a:lnTo>
                  <a:lnTo>
                    <a:pt x="906" y="47242"/>
                  </a:lnTo>
                  <a:lnTo>
                    <a:pt x="1006" y="47761"/>
                  </a:lnTo>
                  <a:lnTo>
                    <a:pt x="1107" y="48248"/>
                  </a:lnTo>
                  <a:lnTo>
                    <a:pt x="1224" y="48717"/>
                  </a:lnTo>
                  <a:lnTo>
                    <a:pt x="1358" y="49153"/>
                  </a:lnTo>
                  <a:lnTo>
                    <a:pt x="1509" y="49555"/>
                  </a:lnTo>
                  <a:lnTo>
                    <a:pt x="1677" y="49941"/>
                  </a:lnTo>
                  <a:lnTo>
                    <a:pt x="1845" y="50293"/>
                  </a:lnTo>
                  <a:lnTo>
                    <a:pt x="2046" y="50628"/>
                  </a:lnTo>
                  <a:lnTo>
                    <a:pt x="2264" y="50930"/>
                  </a:lnTo>
                  <a:lnTo>
                    <a:pt x="2498" y="51232"/>
                  </a:lnTo>
                  <a:lnTo>
                    <a:pt x="2750" y="51500"/>
                  </a:lnTo>
                  <a:lnTo>
                    <a:pt x="3035" y="51751"/>
                  </a:lnTo>
                  <a:lnTo>
                    <a:pt x="3236" y="51902"/>
                  </a:lnTo>
                  <a:lnTo>
                    <a:pt x="3454" y="52053"/>
                  </a:lnTo>
                  <a:lnTo>
                    <a:pt x="3689" y="52187"/>
                  </a:lnTo>
                  <a:lnTo>
                    <a:pt x="3923" y="52321"/>
                  </a:lnTo>
                  <a:lnTo>
                    <a:pt x="4175" y="52455"/>
                  </a:lnTo>
                  <a:lnTo>
                    <a:pt x="4443" y="52573"/>
                  </a:lnTo>
                  <a:lnTo>
                    <a:pt x="4728" y="52690"/>
                  </a:lnTo>
                  <a:lnTo>
                    <a:pt x="5030" y="52807"/>
                  </a:lnTo>
                  <a:lnTo>
                    <a:pt x="5667" y="53009"/>
                  </a:lnTo>
                  <a:lnTo>
                    <a:pt x="6371" y="53210"/>
                  </a:lnTo>
                  <a:lnTo>
                    <a:pt x="7142" y="53377"/>
                  </a:lnTo>
                  <a:lnTo>
                    <a:pt x="7980" y="53545"/>
                  </a:lnTo>
                  <a:lnTo>
                    <a:pt x="8919" y="53696"/>
                  </a:lnTo>
                  <a:lnTo>
                    <a:pt x="9908" y="53847"/>
                  </a:lnTo>
                  <a:lnTo>
                    <a:pt x="10998" y="53998"/>
                  </a:lnTo>
                  <a:lnTo>
                    <a:pt x="12188" y="54149"/>
                  </a:lnTo>
                  <a:lnTo>
                    <a:pt x="14820" y="54450"/>
                  </a:lnTo>
                  <a:lnTo>
                    <a:pt x="17854" y="54786"/>
                  </a:lnTo>
                  <a:lnTo>
                    <a:pt x="19497" y="54936"/>
                  </a:lnTo>
                  <a:lnTo>
                    <a:pt x="21157" y="55071"/>
                  </a:lnTo>
                  <a:lnTo>
                    <a:pt x="22800" y="55188"/>
                  </a:lnTo>
                  <a:lnTo>
                    <a:pt x="24426" y="55255"/>
                  </a:lnTo>
                  <a:lnTo>
                    <a:pt x="26035" y="55288"/>
                  </a:lnTo>
                  <a:lnTo>
                    <a:pt x="27611" y="55272"/>
                  </a:lnTo>
                  <a:lnTo>
                    <a:pt x="28382" y="55255"/>
                  </a:lnTo>
                  <a:lnTo>
                    <a:pt x="29136" y="55221"/>
                  </a:lnTo>
                  <a:lnTo>
                    <a:pt x="29908" y="55188"/>
                  </a:lnTo>
                  <a:lnTo>
                    <a:pt x="30645" y="55138"/>
                  </a:lnTo>
                  <a:lnTo>
                    <a:pt x="31366" y="55087"/>
                  </a:lnTo>
                  <a:lnTo>
                    <a:pt x="32087" y="55003"/>
                  </a:lnTo>
                  <a:lnTo>
                    <a:pt x="32791" y="54920"/>
                  </a:lnTo>
                  <a:lnTo>
                    <a:pt x="33478" y="54836"/>
                  </a:lnTo>
                  <a:lnTo>
                    <a:pt x="34149" y="54718"/>
                  </a:lnTo>
                  <a:lnTo>
                    <a:pt x="34819" y="54601"/>
                  </a:lnTo>
                  <a:lnTo>
                    <a:pt x="35456" y="54467"/>
                  </a:lnTo>
                  <a:lnTo>
                    <a:pt x="36077" y="54333"/>
                  </a:lnTo>
                  <a:lnTo>
                    <a:pt x="36680" y="54165"/>
                  </a:lnTo>
                  <a:lnTo>
                    <a:pt x="37250" y="53998"/>
                  </a:lnTo>
                  <a:lnTo>
                    <a:pt x="37820" y="53813"/>
                  </a:lnTo>
                  <a:lnTo>
                    <a:pt x="38357" y="53629"/>
                  </a:lnTo>
                  <a:lnTo>
                    <a:pt x="38876" y="53411"/>
                  </a:lnTo>
                  <a:lnTo>
                    <a:pt x="39362" y="53193"/>
                  </a:lnTo>
                  <a:lnTo>
                    <a:pt x="39832" y="52942"/>
                  </a:lnTo>
                  <a:lnTo>
                    <a:pt x="40268" y="52690"/>
                  </a:lnTo>
                  <a:lnTo>
                    <a:pt x="40620" y="52472"/>
                  </a:lnTo>
                  <a:lnTo>
                    <a:pt x="40955" y="52237"/>
                  </a:lnTo>
                  <a:lnTo>
                    <a:pt x="41273" y="51986"/>
                  </a:lnTo>
                  <a:lnTo>
                    <a:pt x="41575" y="51735"/>
                  </a:lnTo>
                  <a:lnTo>
                    <a:pt x="41843" y="51466"/>
                  </a:lnTo>
                  <a:lnTo>
                    <a:pt x="42095" y="51181"/>
                  </a:lnTo>
                  <a:lnTo>
                    <a:pt x="42330" y="50896"/>
                  </a:lnTo>
                  <a:lnTo>
                    <a:pt x="42531" y="50595"/>
                  </a:lnTo>
                  <a:lnTo>
                    <a:pt x="42715" y="50276"/>
                  </a:lnTo>
                  <a:lnTo>
                    <a:pt x="42883" y="49958"/>
                  </a:lnTo>
                  <a:lnTo>
                    <a:pt x="43017" y="49605"/>
                  </a:lnTo>
                  <a:lnTo>
                    <a:pt x="43134" y="49270"/>
                  </a:lnTo>
                  <a:lnTo>
                    <a:pt x="43218" y="48901"/>
                  </a:lnTo>
                  <a:lnTo>
                    <a:pt x="43285" y="48533"/>
                  </a:lnTo>
                  <a:lnTo>
                    <a:pt x="43335" y="48130"/>
                  </a:lnTo>
                  <a:lnTo>
                    <a:pt x="43352" y="47745"/>
                  </a:lnTo>
                  <a:lnTo>
                    <a:pt x="43319" y="45917"/>
                  </a:lnTo>
                  <a:lnTo>
                    <a:pt x="43268" y="44057"/>
                  </a:lnTo>
                  <a:lnTo>
                    <a:pt x="43185" y="42179"/>
                  </a:lnTo>
                  <a:lnTo>
                    <a:pt x="43084" y="40268"/>
                  </a:lnTo>
                  <a:lnTo>
                    <a:pt x="42933" y="38340"/>
                  </a:lnTo>
                  <a:lnTo>
                    <a:pt x="42782" y="36395"/>
                  </a:lnTo>
                  <a:lnTo>
                    <a:pt x="42581" y="34468"/>
                  </a:lnTo>
                  <a:lnTo>
                    <a:pt x="42380" y="32523"/>
                  </a:lnTo>
                  <a:lnTo>
                    <a:pt x="42162" y="30578"/>
                  </a:lnTo>
                  <a:lnTo>
                    <a:pt x="41910" y="28667"/>
                  </a:lnTo>
                  <a:lnTo>
                    <a:pt x="41659" y="26756"/>
                  </a:lnTo>
                  <a:lnTo>
                    <a:pt x="41391" y="24895"/>
                  </a:lnTo>
                  <a:lnTo>
                    <a:pt x="41123" y="23051"/>
                  </a:lnTo>
                  <a:lnTo>
                    <a:pt x="40838" y="21241"/>
                  </a:lnTo>
                  <a:lnTo>
                    <a:pt x="40553" y="19481"/>
                  </a:lnTo>
                  <a:lnTo>
                    <a:pt x="40268" y="17771"/>
                  </a:lnTo>
                  <a:lnTo>
                    <a:pt x="39698" y="14518"/>
                  </a:lnTo>
                  <a:lnTo>
                    <a:pt x="39144" y="11534"/>
                  </a:lnTo>
                  <a:lnTo>
                    <a:pt x="38625" y="8886"/>
                  </a:lnTo>
                  <a:lnTo>
                    <a:pt x="38155" y="6606"/>
                  </a:lnTo>
                  <a:lnTo>
                    <a:pt x="37753" y="4745"/>
                  </a:lnTo>
                  <a:lnTo>
                    <a:pt x="37451" y="3370"/>
                  </a:lnTo>
                  <a:lnTo>
                    <a:pt x="37183" y="2197"/>
                  </a:lnTo>
                  <a:lnTo>
                    <a:pt x="36965" y="2297"/>
                  </a:lnTo>
                  <a:lnTo>
                    <a:pt x="36345" y="2566"/>
                  </a:lnTo>
                  <a:lnTo>
                    <a:pt x="35339" y="2968"/>
                  </a:lnTo>
                  <a:lnTo>
                    <a:pt x="34719" y="3219"/>
                  </a:lnTo>
                  <a:lnTo>
                    <a:pt x="33998" y="3471"/>
                  </a:lnTo>
                  <a:lnTo>
                    <a:pt x="33227" y="3722"/>
                  </a:lnTo>
                  <a:lnTo>
                    <a:pt x="32389" y="3991"/>
                  </a:lnTo>
                  <a:lnTo>
                    <a:pt x="31467" y="4259"/>
                  </a:lnTo>
                  <a:lnTo>
                    <a:pt x="30511" y="4527"/>
                  </a:lnTo>
                  <a:lnTo>
                    <a:pt x="29488" y="4779"/>
                  </a:lnTo>
                  <a:lnTo>
                    <a:pt x="28416" y="4996"/>
                  </a:lnTo>
                  <a:lnTo>
                    <a:pt x="27309" y="5214"/>
                  </a:lnTo>
                  <a:lnTo>
                    <a:pt x="26152" y="5399"/>
                  </a:lnTo>
                  <a:lnTo>
                    <a:pt x="25566" y="5466"/>
                  </a:lnTo>
                  <a:lnTo>
                    <a:pt x="24979" y="5550"/>
                  </a:lnTo>
                  <a:lnTo>
                    <a:pt x="24375" y="5600"/>
                  </a:lnTo>
                  <a:lnTo>
                    <a:pt x="23772" y="5650"/>
                  </a:lnTo>
                  <a:lnTo>
                    <a:pt x="23152" y="5684"/>
                  </a:lnTo>
                  <a:lnTo>
                    <a:pt x="22531" y="5717"/>
                  </a:lnTo>
                  <a:lnTo>
                    <a:pt x="21911" y="5734"/>
                  </a:lnTo>
                  <a:lnTo>
                    <a:pt x="21291" y="5734"/>
                  </a:lnTo>
                  <a:lnTo>
                    <a:pt x="20654" y="5717"/>
                  </a:lnTo>
                  <a:lnTo>
                    <a:pt x="20017" y="5684"/>
                  </a:lnTo>
                  <a:lnTo>
                    <a:pt x="19380" y="5650"/>
                  </a:lnTo>
                  <a:lnTo>
                    <a:pt x="18743" y="5583"/>
                  </a:lnTo>
                  <a:lnTo>
                    <a:pt x="18122" y="5516"/>
                  </a:lnTo>
                  <a:lnTo>
                    <a:pt x="17485" y="5416"/>
                  </a:lnTo>
                  <a:lnTo>
                    <a:pt x="16848" y="5298"/>
                  </a:lnTo>
                  <a:lnTo>
                    <a:pt x="16211" y="5181"/>
                  </a:lnTo>
                  <a:lnTo>
                    <a:pt x="15574" y="5030"/>
                  </a:lnTo>
                  <a:lnTo>
                    <a:pt x="14937" y="4862"/>
                  </a:lnTo>
                  <a:lnTo>
                    <a:pt x="14317" y="4661"/>
                  </a:lnTo>
                  <a:lnTo>
                    <a:pt x="13697" y="4460"/>
                  </a:lnTo>
                  <a:lnTo>
                    <a:pt x="13076" y="4225"/>
                  </a:lnTo>
                  <a:lnTo>
                    <a:pt x="12456" y="3957"/>
                  </a:lnTo>
                  <a:lnTo>
                    <a:pt x="11853" y="3689"/>
                  </a:lnTo>
                  <a:lnTo>
                    <a:pt x="11249" y="3387"/>
                  </a:lnTo>
                  <a:lnTo>
                    <a:pt x="10646" y="3052"/>
                  </a:lnTo>
                  <a:lnTo>
                    <a:pt x="10059" y="2700"/>
                  </a:lnTo>
                  <a:lnTo>
                    <a:pt x="9472" y="2314"/>
                  </a:lnTo>
                  <a:lnTo>
                    <a:pt x="8902" y="1912"/>
                  </a:lnTo>
                  <a:lnTo>
                    <a:pt x="8332" y="1476"/>
                  </a:lnTo>
                  <a:lnTo>
                    <a:pt x="7779" y="1007"/>
                  </a:lnTo>
                  <a:lnTo>
                    <a:pt x="7243" y="520"/>
                  </a:lnTo>
                  <a:lnTo>
                    <a:pt x="67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2;p36">
              <a:extLst>
                <a:ext uri="{FF2B5EF4-FFF2-40B4-BE49-F238E27FC236}">
                  <a16:creationId xmlns:a16="http://schemas.microsoft.com/office/drawing/2014/main" id="{224CF0AB-940A-12CE-2223-BCB58476E52C}"/>
                </a:ext>
              </a:extLst>
            </p:cNvPr>
            <p:cNvSpPr/>
            <p:nvPr/>
          </p:nvSpPr>
          <p:spPr>
            <a:xfrm>
              <a:off x="3608674" y="3781766"/>
              <a:ext cx="628839" cy="857126"/>
            </a:xfrm>
            <a:custGeom>
              <a:avLst/>
              <a:gdLst/>
              <a:ahLst/>
              <a:cxnLst/>
              <a:rect l="l" t="t" r="r" b="b"/>
              <a:pathLst>
                <a:path w="37267" h="50796" extrusionOk="0">
                  <a:moveTo>
                    <a:pt x="34" y="0"/>
                  </a:moveTo>
                  <a:lnTo>
                    <a:pt x="0" y="520"/>
                  </a:lnTo>
                  <a:lnTo>
                    <a:pt x="0" y="1056"/>
                  </a:lnTo>
                  <a:lnTo>
                    <a:pt x="0" y="1526"/>
                  </a:lnTo>
                  <a:lnTo>
                    <a:pt x="34" y="1978"/>
                  </a:lnTo>
                  <a:lnTo>
                    <a:pt x="67" y="2431"/>
                  </a:lnTo>
                  <a:lnTo>
                    <a:pt x="134" y="2884"/>
                  </a:lnTo>
                  <a:lnTo>
                    <a:pt x="218" y="3320"/>
                  </a:lnTo>
                  <a:lnTo>
                    <a:pt x="319" y="3772"/>
                  </a:lnTo>
                  <a:lnTo>
                    <a:pt x="419" y="4208"/>
                  </a:lnTo>
                  <a:lnTo>
                    <a:pt x="554" y="4644"/>
                  </a:lnTo>
                  <a:lnTo>
                    <a:pt x="704" y="5063"/>
                  </a:lnTo>
                  <a:lnTo>
                    <a:pt x="855" y="5482"/>
                  </a:lnTo>
                  <a:lnTo>
                    <a:pt x="1040" y="5901"/>
                  </a:lnTo>
                  <a:lnTo>
                    <a:pt x="1241" y="6320"/>
                  </a:lnTo>
                  <a:lnTo>
                    <a:pt x="1442" y="6723"/>
                  </a:lnTo>
                  <a:lnTo>
                    <a:pt x="1660" y="7125"/>
                  </a:lnTo>
                  <a:lnTo>
                    <a:pt x="1895" y="7511"/>
                  </a:lnTo>
                  <a:lnTo>
                    <a:pt x="2146" y="7896"/>
                  </a:lnTo>
                  <a:lnTo>
                    <a:pt x="2414" y="8282"/>
                  </a:lnTo>
                  <a:lnTo>
                    <a:pt x="2699" y="8650"/>
                  </a:lnTo>
                  <a:lnTo>
                    <a:pt x="2984" y="9019"/>
                  </a:lnTo>
                  <a:lnTo>
                    <a:pt x="3286" y="9371"/>
                  </a:lnTo>
                  <a:lnTo>
                    <a:pt x="3605" y="9723"/>
                  </a:lnTo>
                  <a:lnTo>
                    <a:pt x="3940" y="10059"/>
                  </a:lnTo>
                  <a:lnTo>
                    <a:pt x="4292" y="10394"/>
                  </a:lnTo>
                  <a:lnTo>
                    <a:pt x="4644" y="10729"/>
                  </a:lnTo>
                  <a:lnTo>
                    <a:pt x="5013" y="11048"/>
                  </a:lnTo>
                  <a:lnTo>
                    <a:pt x="5382" y="11349"/>
                  </a:lnTo>
                  <a:lnTo>
                    <a:pt x="5784" y="11651"/>
                  </a:lnTo>
                  <a:lnTo>
                    <a:pt x="6186" y="11953"/>
                  </a:lnTo>
                  <a:lnTo>
                    <a:pt x="6589" y="12221"/>
                  </a:lnTo>
                  <a:lnTo>
                    <a:pt x="7008" y="12506"/>
                  </a:lnTo>
                  <a:lnTo>
                    <a:pt x="7444" y="12758"/>
                  </a:lnTo>
                  <a:lnTo>
                    <a:pt x="7896" y="13009"/>
                  </a:lnTo>
                  <a:lnTo>
                    <a:pt x="7896" y="49689"/>
                  </a:lnTo>
                  <a:lnTo>
                    <a:pt x="12288" y="49689"/>
                  </a:lnTo>
                  <a:lnTo>
                    <a:pt x="15222" y="15440"/>
                  </a:lnTo>
                  <a:lnTo>
                    <a:pt x="16060" y="15557"/>
                  </a:lnTo>
                  <a:lnTo>
                    <a:pt x="16898" y="15641"/>
                  </a:lnTo>
                  <a:lnTo>
                    <a:pt x="17770" y="15675"/>
                  </a:lnTo>
                  <a:lnTo>
                    <a:pt x="18625" y="15691"/>
                  </a:lnTo>
                  <a:lnTo>
                    <a:pt x="19480" y="15675"/>
                  </a:lnTo>
                  <a:lnTo>
                    <a:pt x="20318" y="15641"/>
                  </a:lnTo>
                  <a:lnTo>
                    <a:pt x="21140" y="15557"/>
                  </a:lnTo>
                  <a:lnTo>
                    <a:pt x="21944" y="15457"/>
                  </a:lnTo>
                  <a:lnTo>
                    <a:pt x="21793" y="50795"/>
                  </a:lnTo>
                  <a:lnTo>
                    <a:pt x="26186" y="50795"/>
                  </a:lnTo>
                  <a:lnTo>
                    <a:pt x="30477" y="12355"/>
                  </a:lnTo>
                  <a:lnTo>
                    <a:pt x="30863" y="12104"/>
                  </a:lnTo>
                  <a:lnTo>
                    <a:pt x="31248" y="11836"/>
                  </a:lnTo>
                  <a:lnTo>
                    <a:pt x="31617" y="11567"/>
                  </a:lnTo>
                  <a:lnTo>
                    <a:pt x="31969" y="11282"/>
                  </a:lnTo>
                  <a:lnTo>
                    <a:pt x="32304" y="10997"/>
                  </a:lnTo>
                  <a:lnTo>
                    <a:pt x="32657" y="10712"/>
                  </a:lnTo>
                  <a:lnTo>
                    <a:pt x="32975" y="10411"/>
                  </a:lnTo>
                  <a:lnTo>
                    <a:pt x="33294" y="10092"/>
                  </a:lnTo>
                  <a:lnTo>
                    <a:pt x="33595" y="9790"/>
                  </a:lnTo>
                  <a:lnTo>
                    <a:pt x="33897" y="9472"/>
                  </a:lnTo>
                  <a:lnTo>
                    <a:pt x="34182" y="9137"/>
                  </a:lnTo>
                  <a:lnTo>
                    <a:pt x="34450" y="8801"/>
                  </a:lnTo>
                  <a:lnTo>
                    <a:pt x="34719" y="8466"/>
                  </a:lnTo>
                  <a:lnTo>
                    <a:pt x="34970" y="8114"/>
                  </a:lnTo>
                  <a:lnTo>
                    <a:pt x="35205" y="7762"/>
                  </a:lnTo>
                  <a:lnTo>
                    <a:pt x="35439" y="7410"/>
                  </a:lnTo>
                  <a:lnTo>
                    <a:pt x="35641" y="7041"/>
                  </a:lnTo>
                  <a:lnTo>
                    <a:pt x="35858" y="6672"/>
                  </a:lnTo>
                  <a:lnTo>
                    <a:pt x="36043" y="6304"/>
                  </a:lnTo>
                  <a:lnTo>
                    <a:pt x="36227" y="5918"/>
                  </a:lnTo>
                  <a:lnTo>
                    <a:pt x="36378" y="5549"/>
                  </a:lnTo>
                  <a:lnTo>
                    <a:pt x="36529" y="5147"/>
                  </a:lnTo>
                  <a:lnTo>
                    <a:pt x="36680" y="4761"/>
                  </a:lnTo>
                  <a:lnTo>
                    <a:pt x="36797" y="4359"/>
                  </a:lnTo>
                  <a:lnTo>
                    <a:pt x="36915" y="3973"/>
                  </a:lnTo>
                  <a:lnTo>
                    <a:pt x="36998" y="3554"/>
                  </a:lnTo>
                  <a:lnTo>
                    <a:pt x="37082" y="3152"/>
                  </a:lnTo>
                  <a:lnTo>
                    <a:pt x="37149" y="2733"/>
                  </a:lnTo>
                  <a:lnTo>
                    <a:pt x="37200" y="2330"/>
                  </a:lnTo>
                  <a:lnTo>
                    <a:pt x="37250" y="1911"/>
                  </a:lnTo>
                  <a:lnTo>
                    <a:pt x="37267" y="1476"/>
                  </a:lnTo>
                  <a:lnTo>
                    <a:pt x="37267" y="1056"/>
                  </a:lnTo>
                  <a:lnTo>
                    <a:pt x="37267" y="939"/>
                  </a:lnTo>
                  <a:lnTo>
                    <a:pt x="36831" y="1191"/>
                  </a:lnTo>
                  <a:lnTo>
                    <a:pt x="36361" y="1442"/>
                  </a:lnTo>
                  <a:lnTo>
                    <a:pt x="35875" y="1660"/>
                  </a:lnTo>
                  <a:lnTo>
                    <a:pt x="35356" y="1878"/>
                  </a:lnTo>
                  <a:lnTo>
                    <a:pt x="34819" y="2062"/>
                  </a:lnTo>
                  <a:lnTo>
                    <a:pt x="34249" y="2247"/>
                  </a:lnTo>
                  <a:lnTo>
                    <a:pt x="33679" y="2414"/>
                  </a:lnTo>
                  <a:lnTo>
                    <a:pt x="33076" y="2582"/>
                  </a:lnTo>
                  <a:lnTo>
                    <a:pt x="32455" y="2716"/>
                  </a:lnTo>
                  <a:lnTo>
                    <a:pt x="31818" y="2850"/>
                  </a:lnTo>
                  <a:lnTo>
                    <a:pt x="31148" y="2967"/>
                  </a:lnTo>
                  <a:lnTo>
                    <a:pt x="30477" y="3085"/>
                  </a:lnTo>
                  <a:lnTo>
                    <a:pt x="29790" y="3169"/>
                  </a:lnTo>
                  <a:lnTo>
                    <a:pt x="29086" y="3252"/>
                  </a:lnTo>
                  <a:lnTo>
                    <a:pt x="28365" y="3336"/>
                  </a:lnTo>
                  <a:lnTo>
                    <a:pt x="27644" y="3387"/>
                  </a:lnTo>
                  <a:lnTo>
                    <a:pt x="26907" y="3437"/>
                  </a:lnTo>
                  <a:lnTo>
                    <a:pt x="26135" y="3470"/>
                  </a:lnTo>
                  <a:lnTo>
                    <a:pt x="25381" y="3504"/>
                  </a:lnTo>
                  <a:lnTo>
                    <a:pt x="24610" y="3521"/>
                  </a:lnTo>
                  <a:lnTo>
                    <a:pt x="23034" y="3537"/>
                  </a:lnTo>
                  <a:lnTo>
                    <a:pt x="21425" y="3504"/>
                  </a:lnTo>
                  <a:lnTo>
                    <a:pt x="19799" y="3437"/>
                  </a:lnTo>
                  <a:lnTo>
                    <a:pt x="18156" y="3320"/>
                  </a:lnTo>
                  <a:lnTo>
                    <a:pt x="16496" y="3185"/>
                  </a:lnTo>
                  <a:lnTo>
                    <a:pt x="14853" y="3035"/>
                  </a:lnTo>
                  <a:lnTo>
                    <a:pt x="11819" y="2699"/>
                  </a:lnTo>
                  <a:lnTo>
                    <a:pt x="9187" y="2398"/>
                  </a:lnTo>
                  <a:lnTo>
                    <a:pt x="7997" y="2247"/>
                  </a:lnTo>
                  <a:lnTo>
                    <a:pt x="6907" y="2096"/>
                  </a:lnTo>
                  <a:lnTo>
                    <a:pt x="5918" y="1945"/>
                  </a:lnTo>
                  <a:lnTo>
                    <a:pt x="4979" y="1794"/>
                  </a:lnTo>
                  <a:lnTo>
                    <a:pt x="4141" y="1626"/>
                  </a:lnTo>
                  <a:lnTo>
                    <a:pt x="3370" y="1459"/>
                  </a:lnTo>
                  <a:lnTo>
                    <a:pt x="2666" y="1258"/>
                  </a:lnTo>
                  <a:lnTo>
                    <a:pt x="2029" y="1056"/>
                  </a:lnTo>
                  <a:lnTo>
                    <a:pt x="1727" y="939"/>
                  </a:lnTo>
                  <a:lnTo>
                    <a:pt x="1442" y="822"/>
                  </a:lnTo>
                  <a:lnTo>
                    <a:pt x="1174" y="704"/>
                  </a:lnTo>
                  <a:lnTo>
                    <a:pt x="922" y="570"/>
                  </a:lnTo>
                  <a:lnTo>
                    <a:pt x="688" y="436"/>
                  </a:lnTo>
                  <a:lnTo>
                    <a:pt x="453" y="302"/>
                  </a:lnTo>
                  <a:lnTo>
                    <a:pt x="23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3;p36">
              <a:extLst>
                <a:ext uri="{FF2B5EF4-FFF2-40B4-BE49-F238E27FC236}">
                  <a16:creationId xmlns:a16="http://schemas.microsoft.com/office/drawing/2014/main" id="{FCE3CFDB-0168-D8BE-0EBD-A4F60E1D868E}"/>
                </a:ext>
              </a:extLst>
            </p:cNvPr>
            <p:cNvSpPr/>
            <p:nvPr/>
          </p:nvSpPr>
          <p:spPr>
            <a:xfrm>
              <a:off x="4017427" y="3972424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5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4;p36">
              <a:extLst>
                <a:ext uri="{FF2B5EF4-FFF2-40B4-BE49-F238E27FC236}">
                  <a16:creationId xmlns:a16="http://schemas.microsoft.com/office/drawing/2014/main" id="{E1254AB2-02F9-317D-A799-8D11C10CA75B}"/>
                </a:ext>
              </a:extLst>
            </p:cNvPr>
            <p:cNvSpPr/>
            <p:nvPr/>
          </p:nvSpPr>
          <p:spPr>
            <a:xfrm>
              <a:off x="4017427" y="3972424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5;p36">
              <a:extLst>
                <a:ext uri="{FF2B5EF4-FFF2-40B4-BE49-F238E27FC236}">
                  <a16:creationId xmlns:a16="http://schemas.microsoft.com/office/drawing/2014/main" id="{3F950779-F13F-B1AD-7AA0-C243E6B9C237}"/>
                </a:ext>
              </a:extLst>
            </p:cNvPr>
            <p:cNvSpPr/>
            <p:nvPr/>
          </p:nvSpPr>
          <p:spPr>
            <a:xfrm>
              <a:off x="3650825" y="2141102"/>
              <a:ext cx="696722" cy="889642"/>
            </a:xfrm>
            <a:custGeom>
              <a:avLst/>
              <a:gdLst/>
              <a:ahLst/>
              <a:cxnLst/>
              <a:rect l="l" t="t" r="r" b="b"/>
              <a:pathLst>
                <a:path w="41290" h="52723" extrusionOk="0">
                  <a:moveTo>
                    <a:pt x="11048" y="0"/>
                  </a:moveTo>
                  <a:lnTo>
                    <a:pt x="10662" y="17"/>
                  </a:lnTo>
                  <a:lnTo>
                    <a:pt x="10310" y="34"/>
                  </a:lnTo>
                  <a:lnTo>
                    <a:pt x="9975" y="67"/>
                  </a:lnTo>
                  <a:lnTo>
                    <a:pt x="9639" y="101"/>
                  </a:lnTo>
                  <a:lnTo>
                    <a:pt x="9338" y="151"/>
                  </a:lnTo>
                  <a:lnTo>
                    <a:pt x="9053" y="201"/>
                  </a:lnTo>
                  <a:lnTo>
                    <a:pt x="8768" y="285"/>
                  </a:lnTo>
                  <a:lnTo>
                    <a:pt x="8516" y="369"/>
                  </a:lnTo>
                  <a:lnTo>
                    <a:pt x="8298" y="469"/>
                  </a:lnTo>
                  <a:lnTo>
                    <a:pt x="8080" y="570"/>
                  </a:lnTo>
                  <a:lnTo>
                    <a:pt x="7896" y="704"/>
                  </a:lnTo>
                  <a:lnTo>
                    <a:pt x="7728" y="838"/>
                  </a:lnTo>
                  <a:lnTo>
                    <a:pt x="7594" y="989"/>
                  </a:lnTo>
                  <a:lnTo>
                    <a:pt x="7477" y="1157"/>
                  </a:lnTo>
                  <a:lnTo>
                    <a:pt x="7393" y="1341"/>
                  </a:lnTo>
                  <a:lnTo>
                    <a:pt x="6991" y="2917"/>
                  </a:lnTo>
                  <a:lnTo>
                    <a:pt x="6521" y="4761"/>
                  </a:lnTo>
                  <a:lnTo>
                    <a:pt x="5935" y="7175"/>
                  </a:lnTo>
                  <a:lnTo>
                    <a:pt x="5264" y="10058"/>
                  </a:lnTo>
                  <a:lnTo>
                    <a:pt x="4510" y="13344"/>
                  </a:lnTo>
                  <a:lnTo>
                    <a:pt x="3739" y="16932"/>
                  </a:lnTo>
                  <a:lnTo>
                    <a:pt x="3336" y="18809"/>
                  </a:lnTo>
                  <a:lnTo>
                    <a:pt x="2951" y="20720"/>
                  </a:lnTo>
                  <a:lnTo>
                    <a:pt x="2565" y="22665"/>
                  </a:lnTo>
                  <a:lnTo>
                    <a:pt x="2196" y="24626"/>
                  </a:lnTo>
                  <a:lnTo>
                    <a:pt x="1844" y="26588"/>
                  </a:lnTo>
                  <a:lnTo>
                    <a:pt x="1509" y="28549"/>
                  </a:lnTo>
                  <a:lnTo>
                    <a:pt x="1207" y="30494"/>
                  </a:lnTo>
                  <a:lnTo>
                    <a:pt x="922" y="32405"/>
                  </a:lnTo>
                  <a:lnTo>
                    <a:pt x="671" y="34282"/>
                  </a:lnTo>
                  <a:lnTo>
                    <a:pt x="453" y="36093"/>
                  </a:lnTo>
                  <a:lnTo>
                    <a:pt x="268" y="37853"/>
                  </a:lnTo>
                  <a:lnTo>
                    <a:pt x="134" y="39530"/>
                  </a:lnTo>
                  <a:lnTo>
                    <a:pt x="84" y="40351"/>
                  </a:lnTo>
                  <a:lnTo>
                    <a:pt x="50" y="41122"/>
                  </a:lnTo>
                  <a:lnTo>
                    <a:pt x="17" y="41893"/>
                  </a:lnTo>
                  <a:lnTo>
                    <a:pt x="0" y="42631"/>
                  </a:lnTo>
                  <a:lnTo>
                    <a:pt x="17" y="43335"/>
                  </a:lnTo>
                  <a:lnTo>
                    <a:pt x="17" y="44022"/>
                  </a:lnTo>
                  <a:lnTo>
                    <a:pt x="50" y="44659"/>
                  </a:lnTo>
                  <a:lnTo>
                    <a:pt x="101" y="45280"/>
                  </a:lnTo>
                  <a:lnTo>
                    <a:pt x="168" y="45866"/>
                  </a:lnTo>
                  <a:lnTo>
                    <a:pt x="235" y="46420"/>
                  </a:lnTo>
                  <a:lnTo>
                    <a:pt x="335" y="46923"/>
                  </a:lnTo>
                  <a:lnTo>
                    <a:pt x="453" y="47409"/>
                  </a:lnTo>
                  <a:lnTo>
                    <a:pt x="520" y="47643"/>
                  </a:lnTo>
                  <a:lnTo>
                    <a:pt x="620" y="47878"/>
                  </a:lnTo>
                  <a:lnTo>
                    <a:pt x="755" y="48113"/>
                  </a:lnTo>
                  <a:lnTo>
                    <a:pt x="905" y="48347"/>
                  </a:lnTo>
                  <a:lnTo>
                    <a:pt x="1090" y="48565"/>
                  </a:lnTo>
                  <a:lnTo>
                    <a:pt x="1291" y="48800"/>
                  </a:lnTo>
                  <a:lnTo>
                    <a:pt x="1526" y="49001"/>
                  </a:lnTo>
                  <a:lnTo>
                    <a:pt x="1760" y="49219"/>
                  </a:lnTo>
                  <a:lnTo>
                    <a:pt x="2029" y="49437"/>
                  </a:lnTo>
                  <a:lnTo>
                    <a:pt x="2330" y="49638"/>
                  </a:lnTo>
                  <a:lnTo>
                    <a:pt x="2632" y="49839"/>
                  </a:lnTo>
                  <a:lnTo>
                    <a:pt x="2967" y="50024"/>
                  </a:lnTo>
                  <a:lnTo>
                    <a:pt x="3319" y="50208"/>
                  </a:lnTo>
                  <a:lnTo>
                    <a:pt x="3688" y="50393"/>
                  </a:lnTo>
                  <a:lnTo>
                    <a:pt x="4074" y="50577"/>
                  </a:lnTo>
                  <a:lnTo>
                    <a:pt x="4476" y="50745"/>
                  </a:lnTo>
                  <a:lnTo>
                    <a:pt x="4912" y="50912"/>
                  </a:lnTo>
                  <a:lnTo>
                    <a:pt x="5348" y="51080"/>
                  </a:lnTo>
                  <a:lnTo>
                    <a:pt x="5801" y="51231"/>
                  </a:lnTo>
                  <a:lnTo>
                    <a:pt x="6270" y="51365"/>
                  </a:lnTo>
                  <a:lnTo>
                    <a:pt x="6756" y="51516"/>
                  </a:lnTo>
                  <a:lnTo>
                    <a:pt x="7242" y="51650"/>
                  </a:lnTo>
                  <a:lnTo>
                    <a:pt x="8282" y="51885"/>
                  </a:lnTo>
                  <a:lnTo>
                    <a:pt x="9354" y="52103"/>
                  </a:lnTo>
                  <a:lnTo>
                    <a:pt x="10478" y="52304"/>
                  </a:lnTo>
                  <a:lnTo>
                    <a:pt x="11634" y="52455"/>
                  </a:lnTo>
                  <a:lnTo>
                    <a:pt x="12825" y="52572"/>
                  </a:lnTo>
                  <a:lnTo>
                    <a:pt x="14032" y="52656"/>
                  </a:lnTo>
                  <a:lnTo>
                    <a:pt x="15272" y="52706"/>
                  </a:lnTo>
                  <a:lnTo>
                    <a:pt x="16529" y="52723"/>
                  </a:lnTo>
                  <a:lnTo>
                    <a:pt x="17787" y="52706"/>
                  </a:lnTo>
                  <a:lnTo>
                    <a:pt x="18424" y="52673"/>
                  </a:lnTo>
                  <a:lnTo>
                    <a:pt x="19061" y="52639"/>
                  </a:lnTo>
                  <a:lnTo>
                    <a:pt x="19698" y="52589"/>
                  </a:lnTo>
                  <a:lnTo>
                    <a:pt x="20335" y="52522"/>
                  </a:lnTo>
                  <a:lnTo>
                    <a:pt x="20972" y="52455"/>
                  </a:lnTo>
                  <a:lnTo>
                    <a:pt x="21609" y="52388"/>
                  </a:lnTo>
                  <a:lnTo>
                    <a:pt x="22229" y="52287"/>
                  </a:lnTo>
                  <a:lnTo>
                    <a:pt x="22866" y="52186"/>
                  </a:lnTo>
                  <a:lnTo>
                    <a:pt x="23486" y="52069"/>
                  </a:lnTo>
                  <a:lnTo>
                    <a:pt x="24107" y="51952"/>
                  </a:lnTo>
                  <a:lnTo>
                    <a:pt x="24727" y="51818"/>
                  </a:lnTo>
                  <a:lnTo>
                    <a:pt x="25331" y="51667"/>
                  </a:lnTo>
                  <a:lnTo>
                    <a:pt x="25934" y="51499"/>
                  </a:lnTo>
                  <a:lnTo>
                    <a:pt x="26538" y="51331"/>
                  </a:lnTo>
                  <a:lnTo>
                    <a:pt x="27124" y="51147"/>
                  </a:lnTo>
                  <a:lnTo>
                    <a:pt x="27711" y="50946"/>
                  </a:lnTo>
                  <a:lnTo>
                    <a:pt x="28281" y="50745"/>
                  </a:lnTo>
                  <a:lnTo>
                    <a:pt x="28851" y="50527"/>
                  </a:lnTo>
                  <a:lnTo>
                    <a:pt x="29404" y="50292"/>
                  </a:lnTo>
                  <a:lnTo>
                    <a:pt x="29957" y="50041"/>
                  </a:lnTo>
                  <a:lnTo>
                    <a:pt x="30494" y="49772"/>
                  </a:lnTo>
                  <a:lnTo>
                    <a:pt x="31013" y="49504"/>
                  </a:lnTo>
                  <a:lnTo>
                    <a:pt x="31516" y="49202"/>
                  </a:lnTo>
                  <a:lnTo>
                    <a:pt x="32019" y="48901"/>
                  </a:lnTo>
                  <a:lnTo>
                    <a:pt x="32505" y="48616"/>
                  </a:lnTo>
                  <a:lnTo>
                    <a:pt x="33042" y="48331"/>
                  </a:lnTo>
                  <a:lnTo>
                    <a:pt x="33595" y="48062"/>
                  </a:lnTo>
                  <a:lnTo>
                    <a:pt x="34165" y="47794"/>
                  </a:lnTo>
                  <a:lnTo>
                    <a:pt x="34752" y="47509"/>
                  </a:lnTo>
                  <a:lnTo>
                    <a:pt x="35339" y="47224"/>
                  </a:lnTo>
                  <a:lnTo>
                    <a:pt x="35909" y="46906"/>
                  </a:lnTo>
                  <a:lnTo>
                    <a:pt x="36462" y="46570"/>
                  </a:lnTo>
                  <a:lnTo>
                    <a:pt x="36730" y="46403"/>
                  </a:lnTo>
                  <a:lnTo>
                    <a:pt x="36981" y="46218"/>
                  </a:lnTo>
                  <a:lnTo>
                    <a:pt x="37250" y="46017"/>
                  </a:lnTo>
                  <a:lnTo>
                    <a:pt x="37484" y="45799"/>
                  </a:lnTo>
                  <a:lnTo>
                    <a:pt x="37719" y="45581"/>
                  </a:lnTo>
                  <a:lnTo>
                    <a:pt x="37937" y="45347"/>
                  </a:lnTo>
                  <a:lnTo>
                    <a:pt x="38138" y="45112"/>
                  </a:lnTo>
                  <a:lnTo>
                    <a:pt x="38339" y="44844"/>
                  </a:lnTo>
                  <a:lnTo>
                    <a:pt x="38524" y="44576"/>
                  </a:lnTo>
                  <a:lnTo>
                    <a:pt x="38675" y="44291"/>
                  </a:lnTo>
                  <a:lnTo>
                    <a:pt x="38826" y="43989"/>
                  </a:lnTo>
                  <a:lnTo>
                    <a:pt x="38943" y="43654"/>
                  </a:lnTo>
                  <a:lnTo>
                    <a:pt x="39060" y="43318"/>
                  </a:lnTo>
                  <a:lnTo>
                    <a:pt x="39144" y="42966"/>
                  </a:lnTo>
                  <a:lnTo>
                    <a:pt x="39211" y="42581"/>
                  </a:lnTo>
                  <a:lnTo>
                    <a:pt x="39245" y="42195"/>
                  </a:lnTo>
                  <a:lnTo>
                    <a:pt x="39278" y="41675"/>
                  </a:lnTo>
                  <a:lnTo>
                    <a:pt x="39295" y="41139"/>
                  </a:lnTo>
                  <a:lnTo>
                    <a:pt x="39312" y="40619"/>
                  </a:lnTo>
                  <a:lnTo>
                    <a:pt x="39312" y="40083"/>
                  </a:lnTo>
                  <a:lnTo>
                    <a:pt x="39295" y="39546"/>
                  </a:lnTo>
                  <a:lnTo>
                    <a:pt x="39261" y="38993"/>
                  </a:lnTo>
                  <a:lnTo>
                    <a:pt x="39228" y="38440"/>
                  </a:lnTo>
                  <a:lnTo>
                    <a:pt x="39161" y="37870"/>
                  </a:lnTo>
                  <a:lnTo>
                    <a:pt x="39412" y="37753"/>
                  </a:lnTo>
                  <a:lnTo>
                    <a:pt x="39664" y="37635"/>
                  </a:lnTo>
                  <a:lnTo>
                    <a:pt x="39882" y="37484"/>
                  </a:lnTo>
                  <a:lnTo>
                    <a:pt x="40100" y="37317"/>
                  </a:lnTo>
                  <a:lnTo>
                    <a:pt x="40301" y="37116"/>
                  </a:lnTo>
                  <a:lnTo>
                    <a:pt x="40485" y="36914"/>
                  </a:lnTo>
                  <a:lnTo>
                    <a:pt x="40653" y="36680"/>
                  </a:lnTo>
                  <a:lnTo>
                    <a:pt x="40804" y="36411"/>
                  </a:lnTo>
                  <a:lnTo>
                    <a:pt x="40938" y="36126"/>
                  </a:lnTo>
                  <a:lnTo>
                    <a:pt x="41055" y="35808"/>
                  </a:lnTo>
                  <a:lnTo>
                    <a:pt x="41156" y="35473"/>
                  </a:lnTo>
                  <a:lnTo>
                    <a:pt x="41223" y="35104"/>
                  </a:lnTo>
                  <a:lnTo>
                    <a:pt x="41273" y="34702"/>
                  </a:lnTo>
                  <a:lnTo>
                    <a:pt x="41290" y="34282"/>
                  </a:lnTo>
                  <a:lnTo>
                    <a:pt x="41290" y="33830"/>
                  </a:lnTo>
                  <a:lnTo>
                    <a:pt x="41256" y="33327"/>
                  </a:lnTo>
                  <a:lnTo>
                    <a:pt x="41223" y="33042"/>
                  </a:lnTo>
                  <a:lnTo>
                    <a:pt x="41172" y="32740"/>
                  </a:lnTo>
                  <a:lnTo>
                    <a:pt x="41072" y="32137"/>
                  </a:lnTo>
                  <a:lnTo>
                    <a:pt x="40904" y="31533"/>
                  </a:lnTo>
                  <a:lnTo>
                    <a:pt x="40720" y="30930"/>
                  </a:lnTo>
                  <a:lnTo>
                    <a:pt x="40502" y="30309"/>
                  </a:lnTo>
                  <a:lnTo>
                    <a:pt x="40250" y="29689"/>
                  </a:lnTo>
                  <a:lnTo>
                    <a:pt x="39965" y="29052"/>
                  </a:lnTo>
                  <a:lnTo>
                    <a:pt x="39647" y="28432"/>
                  </a:lnTo>
                  <a:lnTo>
                    <a:pt x="39312" y="27812"/>
                  </a:lnTo>
                  <a:lnTo>
                    <a:pt x="38960" y="27191"/>
                  </a:lnTo>
                  <a:lnTo>
                    <a:pt x="38574" y="26588"/>
                  </a:lnTo>
                  <a:lnTo>
                    <a:pt x="38188" y="25984"/>
                  </a:lnTo>
                  <a:lnTo>
                    <a:pt x="37769" y="25381"/>
                  </a:lnTo>
                  <a:lnTo>
                    <a:pt x="37350" y="24794"/>
                  </a:lnTo>
                  <a:lnTo>
                    <a:pt x="36914" y="24224"/>
                  </a:lnTo>
                  <a:lnTo>
                    <a:pt x="36479" y="23671"/>
                  </a:lnTo>
                  <a:lnTo>
                    <a:pt x="36261" y="22581"/>
                  </a:lnTo>
                  <a:lnTo>
                    <a:pt x="36076" y="21659"/>
                  </a:lnTo>
                  <a:lnTo>
                    <a:pt x="35892" y="20620"/>
                  </a:lnTo>
                  <a:lnTo>
                    <a:pt x="35456" y="18223"/>
                  </a:lnTo>
                  <a:lnTo>
                    <a:pt x="35221" y="16932"/>
                  </a:lnTo>
                  <a:lnTo>
                    <a:pt x="34953" y="15591"/>
                  </a:lnTo>
                  <a:lnTo>
                    <a:pt x="34685" y="14233"/>
                  </a:lnTo>
                  <a:lnTo>
                    <a:pt x="34383" y="12892"/>
                  </a:lnTo>
                  <a:lnTo>
                    <a:pt x="34081" y="11584"/>
                  </a:lnTo>
                  <a:lnTo>
                    <a:pt x="33746" y="10327"/>
                  </a:lnTo>
                  <a:lnTo>
                    <a:pt x="33562" y="9723"/>
                  </a:lnTo>
                  <a:lnTo>
                    <a:pt x="33377" y="9153"/>
                  </a:lnTo>
                  <a:lnTo>
                    <a:pt x="33193" y="8600"/>
                  </a:lnTo>
                  <a:lnTo>
                    <a:pt x="32992" y="8080"/>
                  </a:lnTo>
                  <a:lnTo>
                    <a:pt x="32790" y="7577"/>
                  </a:lnTo>
                  <a:lnTo>
                    <a:pt x="32589" y="7125"/>
                  </a:lnTo>
                  <a:lnTo>
                    <a:pt x="32371" y="6706"/>
                  </a:lnTo>
                  <a:lnTo>
                    <a:pt x="32153" y="6320"/>
                  </a:lnTo>
                  <a:lnTo>
                    <a:pt x="31919" y="5985"/>
                  </a:lnTo>
                  <a:lnTo>
                    <a:pt x="31684" y="5700"/>
                  </a:lnTo>
                  <a:lnTo>
                    <a:pt x="31567" y="5566"/>
                  </a:lnTo>
                  <a:lnTo>
                    <a:pt x="31449" y="5448"/>
                  </a:lnTo>
                  <a:lnTo>
                    <a:pt x="31332" y="5348"/>
                  </a:lnTo>
                  <a:lnTo>
                    <a:pt x="31198" y="5264"/>
                  </a:lnTo>
                  <a:lnTo>
                    <a:pt x="30896" y="5080"/>
                  </a:lnTo>
                  <a:lnTo>
                    <a:pt x="30511" y="4878"/>
                  </a:lnTo>
                  <a:lnTo>
                    <a:pt x="30041" y="4660"/>
                  </a:lnTo>
                  <a:lnTo>
                    <a:pt x="29471" y="4426"/>
                  </a:lnTo>
                  <a:lnTo>
                    <a:pt x="28851" y="4174"/>
                  </a:lnTo>
                  <a:lnTo>
                    <a:pt x="28147" y="3906"/>
                  </a:lnTo>
                  <a:lnTo>
                    <a:pt x="27392" y="3621"/>
                  </a:lnTo>
                  <a:lnTo>
                    <a:pt x="26588" y="3336"/>
                  </a:lnTo>
                  <a:lnTo>
                    <a:pt x="25716" y="3051"/>
                  </a:lnTo>
                  <a:lnTo>
                    <a:pt x="24828" y="2766"/>
                  </a:lnTo>
                  <a:lnTo>
                    <a:pt x="23889" y="2481"/>
                  </a:lnTo>
                  <a:lnTo>
                    <a:pt x="22917" y="2196"/>
                  </a:lnTo>
                  <a:lnTo>
                    <a:pt x="21944" y="1911"/>
                  </a:lnTo>
                  <a:lnTo>
                    <a:pt x="20938" y="1643"/>
                  </a:lnTo>
                  <a:lnTo>
                    <a:pt x="19916" y="1375"/>
                  </a:lnTo>
                  <a:lnTo>
                    <a:pt x="18910" y="1140"/>
                  </a:lnTo>
                  <a:lnTo>
                    <a:pt x="17904" y="905"/>
                  </a:lnTo>
                  <a:lnTo>
                    <a:pt x="16898" y="704"/>
                  </a:lnTo>
                  <a:lnTo>
                    <a:pt x="15909" y="520"/>
                  </a:lnTo>
                  <a:lnTo>
                    <a:pt x="14937" y="352"/>
                  </a:lnTo>
                  <a:lnTo>
                    <a:pt x="13998" y="218"/>
                  </a:lnTo>
                  <a:lnTo>
                    <a:pt x="13110" y="117"/>
                  </a:lnTo>
                  <a:lnTo>
                    <a:pt x="12238" y="50"/>
                  </a:lnTo>
                  <a:lnTo>
                    <a:pt x="11433" y="17"/>
                  </a:lnTo>
                  <a:lnTo>
                    <a:pt x="11048" y="0"/>
                  </a:lnTo>
                  <a:close/>
                </a:path>
              </a:pathLst>
            </a:custGeom>
            <a:solidFill>
              <a:srgbClr val="FF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06;p36">
              <a:extLst>
                <a:ext uri="{FF2B5EF4-FFF2-40B4-BE49-F238E27FC236}">
                  <a16:creationId xmlns:a16="http://schemas.microsoft.com/office/drawing/2014/main" id="{DEA71034-CB7D-771F-BBE7-8BF681230750}"/>
                </a:ext>
              </a:extLst>
            </p:cNvPr>
            <p:cNvSpPr/>
            <p:nvPr/>
          </p:nvSpPr>
          <p:spPr>
            <a:xfrm>
              <a:off x="3317887" y="2514200"/>
              <a:ext cx="366332" cy="734638"/>
            </a:xfrm>
            <a:custGeom>
              <a:avLst/>
              <a:gdLst/>
              <a:ahLst/>
              <a:cxnLst/>
              <a:rect l="l" t="t" r="r" b="b"/>
              <a:pathLst>
                <a:path w="21710" h="43537" extrusionOk="0">
                  <a:moveTo>
                    <a:pt x="12992" y="1"/>
                  </a:moveTo>
                  <a:lnTo>
                    <a:pt x="12841" y="68"/>
                  </a:lnTo>
                  <a:lnTo>
                    <a:pt x="12422" y="286"/>
                  </a:lnTo>
                  <a:lnTo>
                    <a:pt x="11785" y="638"/>
                  </a:lnTo>
                  <a:lnTo>
                    <a:pt x="10947" y="1124"/>
                  </a:lnTo>
                  <a:lnTo>
                    <a:pt x="10477" y="1426"/>
                  </a:lnTo>
                  <a:lnTo>
                    <a:pt x="9958" y="1761"/>
                  </a:lnTo>
                  <a:lnTo>
                    <a:pt x="9421" y="2130"/>
                  </a:lnTo>
                  <a:lnTo>
                    <a:pt x="8868" y="2532"/>
                  </a:lnTo>
                  <a:lnTo>
                    <a:pt x="8281" y="2985"/>
                  </a:lnTo>
                  <a:lnTo>
                    <a:pt x="7695" y="3454"/>
                  </a:lnTo>
                  <a:lnTo>
                    <a:pt x="7091" y="3974"/>
                  </a:lnTo>
                  <a:lnTo>
                    <a:pt x="6471" y="4544"/>
                  </a:lnTo>
                  <a:lnTo>
                    <a:pt x="5867" y="5131"/>
                  </a:lnTo>
                  <a:lnTo>
                    <a:pt x="5264" y="5768"/>
                  </a:lnTo>
                  <a:lnTo>
                    <a:pt x="4677" y="6438"/>
                  </a:lnTo>
                  <a:lnTo>
                    <a:pt x="4090" y="7142"/>
                  </a:lnTo>
                  <a:lnTo>
                    <a:pt x="3805" y="7511"/>
                  </a:lnTo>
                  <a:lnTo>
                    <a:pt x="3537" y="7880"/>
                  </a:lnTo>
                  <a:lnTo>
                    <a:pt x="3252" y="8282"/>
                  </a:lnTo>
                  <a:lnTo>
                    <a:pt x="3001" y="8668"/>
                  </a:lnTo>
                  <a:lnTo>
                    <a:pt x="2733" y="9087"/>
                  </a:lnTo>
                  <a:lnTo>
                    <a:pt x="2481" y="9489"/>
                  </a:lnTo>
                  <a:lnTo>
                    <a:pt x="2246" y="9925"/>
                  </a:lnTo>
                  <a:lnTo>
                    <a:pt x="2012" y="10361"/>
                  </a:lnTo>
                  <a:lnTo>
                    <a:pt x="1794" y="10814"/>
                  </a:lnTo>
                  <a:lnTo>
                    <a:pt x="1576" y="11266"/>
                  </a:lnTo>
                  <a:lnTo>
                    <a:pt x="1375" y="11736"/>
                  </a:lnTo>
                  <a:lnTo>
                    <a:pt x="1190" y="12205"/>
                  </a:lnTo>
                  <a:lnTo>
                    <a:pt x="1006" y="12691"/>
                  </a:lnTo>
                  <a:lnTo>
                    <a:pt x="838" y="13177"/>
                  </a:lnTo>
                  <a:lnTo>
                    <a:pt x="687" y="13697"/>
                  </a:lnTo>
                  <a:lnTo>
                    <a:pt x="553" y="14200"/>
                  </a:lnTo>
                  <a:lnTo>
                    <a:pt x="419" y="14736"/>
                  </a:lnTo>
                  <a:lnTo>
                    <a:pt x="319" y="15273"/>
                  </a:lnTo>
                  <a:lnTo>
                    <a:pt x="218" y="15809"/>
                  </a:lnTo>
                  <a:lnTo>
                    <a:pt x="151" y="16362"/>
                  </a:lnTo>
                  <a:lnTo>
                    <a:pt x="84" y="16932"/>
                  </a:lnTo>
                  <a:lnTo>
                    <a:pt x="34" y="17519"/>
                  </a:lnTo>
                  <a:lnTo>
                    <a:pt x="17" y="18106"/>
                  </a:lnTo>
                  <a:lnTo>
                    <a:pt x="0" y="18693"/>
                  </a:lnTo>
                  <a:lnTo>
                    <a:pt x="17" y="19095"/>
                  </a:lnTo>
                  <a:lnTo>
                    <a:pt x="34" y="19497"/>
                  </a:lnTo>
                  <a:lnTo>
                    <a:pt x="67" y="19883"/>
                  </a:lnTo>
                  <a:lnTo>
                    <a:pt x="117" y="20285"/>
                  </a:lnTo>
                  <a:lnTo>
                    <a:pt x="168" y="20654"/>
                  </a:lnTo>
                  <a:lnTo>
                    <a:pt x="235" y="21040"/>
                  </a:lnTo>
                  <a:lnTo>
                    <a:pt x="319" y="21408"/>
                  </a:lnTo>
                  <a:lnTo>
                    <a:pt x="402" y="21777"/>
                  </a:lnTo>
                  <a:lnTo>
                    <a:pt x="503" y="22146"/>
                  </a:lnTo>
                  <a:lnTo>
                    <a:pt x="620" y="22498"/>
                  </a:lnTo>
                  <a:lnTo>
                    <a:pt x="738" y="22867"/>
                  </a:lnTo>
                  <a:lnTo>
                    <a:pt x="872" y="23219"/>
                  </a:lnTo>
                  <a:lnTo>
                    <a:pt x="1006" y="23554"/>
                  </a:lnTo>
                  <a:lnTo>
                    <a:pt x="1157" y="23906"/>
                  </a:lnTo>
                  <a:lnTo>
                    <a:pt x="1475" y="24577"/>
                  </a:lnTo>
                  <a:lnTo>
                    <a:pt x="1827" y="25231"/>
                  </a:lnTo>
                  <a:lnTo>
                    <a:pt x="2230" y="25884"/>
                  </a:lnTo>
                  <a:lnTo>
                    <a:pt x="2649" y="26521"/>
                  </a:lnTo>
                  <a:lnTo>
                    <a:pt x="3085" y="27142"/>
                  </a:lnTo>
                  <a:lnTo>
                    <a:pt x="3554" y="27762"/>
                  </a:lnTo>
                  <a:lnTo>
                    <a:pt x="4040" y="28365"/>
                  </a:lnTo>
                  <a:lnTo>
                    <a:pt x="4560" y="28952"/>
                  </a:lnTo>
                  <a:lnTo>
                    <a:pt x="5096" y="29556"/>
                  </a:lnTo>
                  <a:lnTo>
                    <a:pt x="5633" y="30126"/>
                  </a:lnTo>
                  <a:lnTo>
                    <a:pt x="6203" y="30712"/>
                  </a:lnTo>
                  <a:lnTo>
                    <a:pt x="7343" y="31869"/>
                  </a:lnTo>
                  <a:lnTo>
                    <a:pt x="8533" y="33009"/>
                  </a:lnTo>
                  <a:lnTo>
                    <a:pt x="9723" y="34149"/>
                  </a:lnTo>
                  <a:lnTo>
                    <a:pt x="10897" y="35306"/>
                  </a:lnTo>
                  <a:lnTo>
                    <a:pt x="11483" y="35876"/>
                  </a:lnTo>
                  <a:lnTo>
                    <a:pt x="12053" y="36462"/>
                  </a:lnTo>
                  <a:lnTo>
                    <a:pt x="12623" y="37066"/>
                  </a:lnTo>
                  <a:lnTo>
                    <a:pt x="13176" y="37669"/>
                  </a:lnTo>
                  <a:lnTo>
                    <a:pt x="13713" y="38273"/>
                  </a:lnTo>
                  <a:lnTo>
                    <a:pt x="14233" y="38893"/>
                  </a:lnTo>
                  <a:lnTo>
                    <a:pt x="14803" y="39581"/>
                  </a:lnTo>
                  <a:lnTo>
                    <a:pt x="15356" y="40218"/>
                  </a:lnTo>
                  <a:lnTo>
                    <a:pt x="15875" y="40771"/>
                  </a:lnTo>
                  <a:lnTo>
                    <a:pt x="16362" y="41291"/>
                  </a:lnTo>
                  <a:lnTo>
                    <a:pt x="16831" y="41743"/>
                  </a:lnTo>
                  <a:lnTo>
                    <a:pt x="17267" y="42145"/>
                  </a:lnTo>
                  <a:lnTo>
                    <a:pt x="17686" y="42481"/>
                  </a:lnTo>
                  <a:lnTo>
                    <a:pt x="18072" y="42783"/>
                  </a:lnTo>
                  <a:lnTo>
                    <a:pt x="18440" y="43017"/>
                  </a:lnTo>
                  <a:lnTo>
                    <a:pt x="18776" y="43202"/>
                  </a:lnTo>
                  <a:lnTo>
                    <a:pt x="19094" y="43352"/>
                  </a:lnTo>
                  <a:lnTo>
                    <a:pt x="19396" y="43453"/>
                  </a:lnTo>
                  <a:lnTo>
                    <a:pt x="19681" y="43520"/>
                  </a:lnTo>
                  <a:lnTo>
                    <a:pt x="19798" y="43520"/>
                  </a:lnTo>
                  <a:lnTo>
                    <a:pt x="19932" y="43537"/>
                  </a:lnTo>
                  <a:lnTo>
                    <a:pt x="20050" y="43520"/>
                  </a:lnTo>
                  <a:lnTo>
                    <a:pt x="20167" y="43503"/>
                  </a:lnTo>
                  <a:lnTo>
                    <a:pt x="20284" y="43470"/>
                  </a:lnTo>
                  <a:lnTo>
                    <a:pt x="20385" y="43436"/>
                  </a:lnTo>
                  <a:lnTo>
                    <a:pt x="20486" y="43403"/>
                  </a:lnTo>
                  <a:lnTo>
                    <a:pt x="20586" y="43336"/>
                  </a:lnTo>
                  <a:lnTo>
                    <a:pt x="20754" y="43202"/>
                  </a:lnTo>
                  <a:lnTo>
                    <a:pt x="20921" y="43034"/>
                  </a:lnTo>
                  <a:lnTo>
                    <a:pt x="21072" y="42833"/>
                  </a:lnTo>
                  <a:lnTo>
                    <a:pt x="21190" y="42598"/>
                  </a:lnTo>
                  <a:lnTo>
                    <a:pt x="21307" y="42330"/>
                  </a:lnTo>
                  <a:lnTo>
                    <a:pt x="21408" y="42045"/>
                  </a:lnTo>
                  <a:lnTo>
                    <a:pt x="21491" y="41726"/>
                  </a:lnTo>
                  <a:lnTo>
                    <a:pt x="21558" y="41391"/>
                  </a:lnTo>
                  <a:lnTo>
                    <a:pt x="21609" y="41022"/>
                  </a:lnTo>
                  <a:lnTo>
                    <a:pt x="21642" y="40637"/>
                  </a:lnTo>
                  <a:lnTo>
                    <a:pt x="21676" y="40234"/>
                  </a:lnTo>
                  <a:lnTo>
                    <a:pt x="21693" y="39815"/>
                  </a:lnTo>
                  <a:lnTo>
                    <a:pt x="21709" y="39379"/>
                  </a:lnTo>
                  <a:lnTo>
                    <a:pt x="21693" y="38457"/>
                  </a:lnTo>
                  <a:lnTo>
                    <a:pt x="21642" y="37502"/>
                  </a:lnTo>
                  <a:lnTo>
                    <a:pt x="21542" y="36496"/>
                  </a:lnTo>
                  <a:lnTo>
                    <a:pt x="21441" y="35490"/>
                  </a:lnTo>
                  <a:lnTo>
                    <a:pt x="21307" y="34468"/>
                  </a:lnTo>
                  <a:lnTo>
                    <a:pt x="21156" y="33462"/>
                  </a:lnTo>
                  <a:lnTo>
                    <a:pt x="20988" y="32473"/>
                  </a:lnTo>
                  <a:lnTo>
                    <a:pt x="20821" y="31500"/>
                  </a:lnTo>
                  <a:lnTo>
                    <a:pt x="20636" y="30595"/>
                  </a:lnTo>
                  <a:lnTo>
                    <a:pt x="20301" y="28952"/>
                  </a:lnTo>
                  <a:lnTo>
                    <a:pt x="20016" y="27661"/>
                  </a:lnTo>
                  <a:lnTo>
                    <a:pt x="19731" y="26488"/>
                  </a:lnTo>
                  <a:lnTo>
                    <a:pt x="19329" y="26421"/>
                  </a:lnTo>
                  <a:lnTo>
                    <a:pt x="18843" y="26337"/>
                  </a:lnTo>
                  <a:lnTo>
                    <a:pt x="18222" y="26203"/>
                  </a:lnTo>
                  <a:lnTo>
                    <a:pt x="17485" y="26002"/>
                  </a:lnTo>
                  <a:lnTo>
                    <a:pt x="17082" y="25884"/>
                  </a:lnTo>
                  <a:lnTo>
                    <a:pt x="16647" y="25734"/>
                  </a:lnTo>
                  <a:lnTo>
                    <a:pt x="16194" y="25583"/>
                  </a:lnTo>
                  <a:lnTo>
                    <a:pt x="15741" y="25415"/>
                  </a:lnTo>
                  <a:lnTo>
                    <a:pt x="15272" y="25214"/>
                  </a:lnTo>
                  <a:lnTo>
                    <a:pt x="14786" y="25013"/>
                  </a:lnTo>
                  <a:lnTo>
                    <a:pt x="14300" y="24778"/>
                  </a:lnTo>
                  <a:lnTo>
                    <a:pt x="13830" y="24510"/>
                  </a:lnTo>
                  <a:lnTo>
                    <a:pt x="13344" y="24242"/>
                  </a:lnTo>
                  <a:lnTo>
                    <a:pt x="12858" y="23940"/>
                  </a:lnTo>
                  <a:lnTo>
                    <a:pt x="12389" y="23604"/>
                  </a:lnTo>
                  <a:lnTo>
                    <a:pt x="11936" y="23252"/>
                  </a:lnTo>
                  <a:lnTo>
                    <a:pt x="11500" y="22884"/>
                  </a:lnTo>
                  <a:lnTo>
                    <a:pt x="11081" y="22465"/>
                  </a:lnTo>
                  <a:lnTo>
                    <a:pt x="10679" y="22045"/>
                  </a:lnTo>
                  <a:lnTo>
                    <a:pt x="10293" y="21576"/>
                  </a:lnTo>
                  <a:lnTo>
                    <a:pt x="10109" y="21341"/>
                  </a:lnTo>
                  <a:lnTo>
                    <a:pt x="9941" y="21090"/>
                  </a:lnTo>
                  <a:lnTo>
                    <a:pt x="9773" y="20822"/>
                  </a:lnTo>
                  <a:lnTo>
                    <a:pt x="9623" y="20570"/>
                  </a:lnTo>
                  <a:lnTo>
                    <a:pt x="9472" y="20285"/>
                  </a:lnTo>
                  <a:lnTo>
                    <a:pt x="9338" y="20017"/>
                  </a:lnTo>
                  <a:lnTo>
                    <a:pt x="9220" y="19715"/>
                  </a:lnTo>
                  <a:lnTo>
                    <a:pt x="9103" y="19430"/>
                  </a:lnTo>
                  <a:lnTo>
                    <a:pt x="8985" y="19129"/>
                  </a:lnTo>
                  <a:lnTo>
                    <a:pt x="8885" y="18810"/>
                  </a:lnTo>
                  <a:lnTo>
                    <a:pt x="8801" y="18491"/>
                  </a:lnTo>
                  <a:lnTo>
                    <a:pt x="8734" y="18156"/>
                  </a:lnTo>
                  <a:lnTo>
                    <a:pt x="8633" y="17704"/>
                  </a:lnTo>
                  <a:lnTo>
                    <a:pt x="8566" y="17284"/>
                  </a:lnTo>
                  <a:lnTo>
                    <a:pt x="8516" y="16849"/>
                  </a:lnTo>
                  <a:lnTo>
                    <a:pt x="8483" y="16446"/>
                  </a:lnTo>
                  <a:lnTo>
                    <a:pt x="8449" y="16027"/>
                  </a:lnTo>
                  <a:lnTo>
                    <a:pt x="8449" y="15642"/>
                  </a:lnTo>
                  <a:lnTo>
                    <a:pt x="8449" y="15256"/>
                  </a:lnTo>
                  <a:lnTo>
                    <a:pt x="8466" y="14870"/>
                  </a:lnTo>
                  <a:lnTo>
                    <a:pt x="8499" y="14502"/>
                  </a:lnTo>
                  <a:lnTo>
                    <a:pt x="8533" y="14150"/>
                  </a:lnTo>
                  <a:lnTo>
                    <a:pt x="8583" y="13798"/>
                  </a:lnTo>
                  <a:lnTo>
                    <a:pt x="8650" y="13462"/>
                  </a:lnTo>
                  <a:lnTo>
                    <a:pt x="8734" y="13127"/>
                  </a:lnTo>
                  <a:lnTo>
                    <a:pt x="8818" y="12808"/>
                  </a:lnTo>
                  <a:lnTo>
                    <a:pt x="8902" y="12490"/>
                  </a:lnTo>
                  <a:lnTo>
                    <a:pt x="9019" y="12188"/>
                  </a:lnTo>
                  <a:lnTo>
                    <a:pt x="9136" y="11886"/>
                  </a:lnTo>
                  <a:lnTo>
                    <a:pt x="9254" y="11601"/>
                  </a:lnTo>
                  <a:lnTo>
                    <a:pt x="9388" y="11316"/>
                  </a:lnTo>
                  <a:lnTo>
                    <a:pt x="9522" y="11048"/>
                  </a:lnTo>
                  <a:lnTo>
                    <a:pt x="9807" y="10529"/>
                  </a:lnTo>
                  <a:lnTo>
                    <a:pt x="10142" y="10042"/>
                  </a:lnTo>
                  <a:lnTo>
                    <a:pt x="10477" y="9573"/>
                  </a:lnTo>
                  <a:lnTo>
                    <a:pt x="10830" y="9154"/>
                  </a:lnTo>
                  <a:lnTo>
                    <a:pt x="11215" y="8752"/>
                  </a:lnTo>
                  <a:lnTo>
                    <a:pt x="11584" y="8383"/>
                  </a:lnTo>
                  <a:lnTo>
                    <a:pt x="11969" y="8048"/>
                  </a:lnTo>
                  <a:lnTo>
                    <a:pt x="12372" y="7729"/>
                  </a:lnTo>
                  <a:lnTo>
                    <a:pt x="12757" y="7444"/>
                  </a:lnTo>
                  <a:lnTo>
                    <a:pt x="13143" y="7176"/>
                  </a:lnTo>
                  <a:lnTo>
                    <a:pt x="13512" y="6941"/>
                  </a:lnTo>
                  <a:lnTo>
                    <a:pt x="13864" y="6723"/>
                  </a:lnTo>
                  <a:lnTo>
                    <a:pt x="14216" y="6539"/>
                  </a:lnTo>
                  <a:lnTo>
                    <a:pt x="14534" y="6371"/>
                  </a:lnTo>
                  <a:lnTo>
                    <a:pt x="15104" y="6103"/>
                  </a:lnTo>
                  <a:lnTo>
                    <a:pt x="15557" y="5918"/>
                  </a:lnTo>
                  <a:lnTo>
                    <a:pt x="15842" y="5818"/>
                  </a:lnTo>
                  <a:lnTo>
                    <a:pt x="15943" y="5784"/>
                  </a:lnTo>
                  <a:lnTo>
                    <a:pt x="15926" y="5583"/>
                  </a:lnTo>
                  <a:lnTo>
                    <a:pt x="15859" y="5064"/>
                  </a:lnTo>
                  <a:lnTo>
                    <a:pt x="15792" y="4695"/>
                  </a:lnTo>
                  <a:lnTo>
                    <a:pt x="15708" y="4276"/>
                  </a:lnTo>
                  <a:lnTo>
                    <a:pt x="15590" y="3823"/>
                  </a:lnTo>
                  <a:lnTo>
                    <a:pt x="15456" y="3354"/>
                  </a:lnTo>
                  <a:lnTo>
                    <a:pt x="15289" y="2867"/>
                  </a:lnTo>
                  <a:lnTo>
                    <a:pt x="15088" y="2365"/>
                  </a:lnTo>
                  <a:lnTo>
                    <a:pt x="14970" y="2130"/>
                  </a:lnTo>
                  <a:lnTo>
                    <a:pt x="14836" y="1878"/>
                  </a:lnTo>
                  <a:lnTo>
                    <a:pt x="14702" y="1644"/>
                  </a:lnTo>
                  <a:lnTo>
                    <a:pt x="14568" y="1426"/>
                  </a:lnTo>
                  <a:lnTo>
                    <a:pt x="14400" y="1208"/>
                  </a:lnTo>
                  <a:lnTo>
                    <a:pt x="14233" y="990"/>
                  </a:lnTo>
                  <a:lnTo>
                    <a:pt x="14065" y="789"/>
                  </a:lnTo>
                  <a:lnTo>
                    <a:pt x="13864" y="604"/>
                  </a:lnTo>
                  <a:lnTo>
                    <a:pt x="13663" y="437"/>
                  </a:lnTo>
                  <a:lnTo>
                    <a:pt x="13461" y="269"/>
                  </a:lnTo>
                  <a:lnTo>
                    <a:pt x="13227" y="135"/>
                  </a:lnTo>
                  <a:lnTo>
                    <a:pt x="12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7;p36">
              <a:extLst>
                <a:ext uri="{FF2B5EF4-FFF2-40B4-BE49-F238E27FC236}">
                  <a16:creationId xmlns:a16="http://schemas.microsoft.com/office/drawing/2014/main" id="{53693099-E789-5C5F-472A-3C06FD424576}"/>
                </a:ext>
              </a:extLst>
            </p:cNvPr>
            <p:cNvSpPr/>
            <p:nvPr/>
          </p:nvSpPr>
          <p:spPr>
            <a:xfrm>
              <a:off x="3626493" y="2089333"/>
              <a:ext cx="758970" cy="822332"/>
            </a:xfrm>
            <a:custGeom>
              <a:avLst/>
              <a:gdLst/>
              <a:ahLst/>
              <a:cxnLst/>
              <a:rect l="l" t="t" r="r" b="b"/>
              <a:pathLst>
                <a:path w="44979" h="48734" extrusionOk="0">
                  <a:moveTo>
                    <a:pt x="20352" y="0"/>
                  </a:moveTo>
                  <a:lnTo>
                    <a:pt x="19564" y="34"/>
                  </a:lnTo>
                  <a:lnTo>
                    <a:pt x="18776" y="67"/>
                  </a:lnTo>
                  <a:lnTo>
                    <a:pt x="17988" y="118"/>
                  </a:lnTo>
                  <a:lnTo>
                    <a:pt x="17217" y="185"/>
                  </a:lnTo>
                  <a:lnTo>
                    <a:pt x="16446" y="268"/>
                  </a:lnTo>
                  <a:lnTo>
                    <a:pt x="15692" y="369"/>
                  </a:lnTo>
                  <a:lnTo>
                    <a:pt x="14954" y="470"/>
                  </a:lnTo>
                  <a:lnTo>
                    <a:pt x="14216" y="604"/>
                  </a:lnTo>
                  <a:lnTo>
                    <a:pt x="13495" y="755"/>
                  </a:lnTo>
                  <a:lnTo>
                    <a:pt x="12775" y="906"/>
                  </a:lnTo>
                  <a:lnTo>
                    <a:pt x="12087" y="1090"/>
                  </a:lnTo>
                  <a:lnTo>
                    <a:pt x="11400" y="1274"/>
                  </a:lnTo>
                  <a:lnTo>
                    <a:pt x="10746" y="1492"/>
                  </a:lnTo>
                  <a:lnTo>
                    <a:pt x="10092" y="1710"/>
                  </a:lnTo>
                  <a:lnTo>
                    <a:pt x="9472" y="1945"/>
                  </a:lnTo>
                  <a:lnTo>
                    <a:pt x="8869" y="2213"/>
                  </a:lnTo>
                  <a:lnTo>
                    <a:pt x="8282" y="2481"/>
                  </a:lnTo>
                  <a:lnTo>
                    <a:pt x="7712" y="2766"/>
                  </a:lnTo>
                  <a:lnTo>
                    <a:pt x="7175" y="3068"/>
                  </a:lnTo>
                  <a:lnTo>
                    <a:pt x="6706" y="3370"/>
                  </a:lnTo>
                  <a:lnTo>
                    <a:pt x="6237" y="3688"/>
                  </a:lnTo>
                  <a:lnTo>
                    <a:pt x="5784" y="4024"/>
                  </a:lnTo>
                  <a:lnTo>
                    <a:pt x="5348" y="4392"/>
                  </a:lnTo>
                  <a:lnTo>
                    <a:pt x="4929" y="4795"/>
                  </a:lnTo>
                  <a:lnTo>
                    <a:pt x="4527" y="5231"/>
                  </a:lnTo>
                  <a:lnTo>
                    <a:pt x="4124" y="5683"/>
                  </a:lnTo>
                  <a:lnTo>
                    <a:pt x="3739" y="6186"/>
                  </a:lnTo>
                  <a:lnTo>
                    <a:pt x="3370" y="6723"/>
                  </a:lnTo>
                  <a:lnTo>
                    <a:pt x="3018" y="7309"/>
                  </a:lnTo>
                  <a:lnTo>
                    <a:pt x="2683" y="7913"/>
                  </a:lnTo>
                  <a:lnTo>
                    <a:pt x="2364" y="8583"/>
                  </a:lnTo>
                  <a:lnTo>
                    <a:pt x="2062" y="9288"/>
                  </a:lnTo>
                  <a:lnTo>
                    <a:pt x="1777" y="10042"/>
                  </a:lnTo>
                  <a:lnTo>
                    <a:pt x="1509" y="10830"/>
                  </a:lnTo>
                  <a:lnTo>
                    <a:pt x="1258" y="11685"/>
                  </a:lnTo>
                  <a:lnTo>
                    <a:pt x="1040" y="12590"/>
                  </a:lnTo>
                  <a:lnTo>
                    <a:pt x="839" y="13546"/>
                  </a:lnTo>
                  <a:lnTo>
                    <a:pt x="654" y="14551"/>
                  </a:lnTo>
                  <a:lnTo>
                    <a:pt x="487" y="15624"/>
                  </a:lnTo>
                  <a:lnTo>
                    <a:pt x="353" y="16764"/>
                  </a:lnTo>
                  <a:lnTo>
                    <a:pt x="235" y="17954"/>
                  </a:lnTo>
                  <a:lnTo>
                    <a:pt x="135" y="19212"/>
                  </a:lnTo>
                  <a:lnTo>
                    <a:pt x="68" y="20519"/>
                  </a:lnTo>
                  <a:lnTo>
                    <a:pt x="17" y="21911"/>
                  </a:lnTo>
                  <a:lnTo>
                    <a:pt x="0" y="23369"/>
                  </a:lnTo>
                  <a:lnTo>
                    <a:pt x="17" y="24895"/>
                  </a:lnTo>
                  <a:lnTo>
                    <a:pt x="51" y="26504"/>
                  </a:lnTo>
                  <a:lnTo>
                    <a:pt x="118" y="28181"/>
                  </a:lnTo>
                  <a:lnTo>
                    <a:pt x="218" y="29924"/>
                  </a:lnTo>
                  <a:lnTo>
                    <a:pt x="336" y="31768"/>
                  </a:lnTo>
                  <a:lnTo>
                    <a:pt x="487" y="33679"/>
                  </a:lnTo>
                  <a:lnTo>
                    <a:pt x="570" y="34853"/>
                  </a:lnTo>
                  <a:lnTo>
                    <a:pt x="654" y="35959"/>
                  </a:lnTo>
                  <a:lnTo>
                    <a:pt x="772" y="37987"/>
                  </a:lnTo>
                  <a:lnTo>
                    <a:pt x="855" y="39748"/>
                  </a:lnTo>
                  <a:lnTo>
                    <a:pt x="939" y="41290"/>
                  </a:lnTo>
                  <a:lnTo>
                    <a:pt x="973" y="41977"/>
                  </a:lnTo>
                  <a:lnTo>
                    <a:pt x="1040" y="42614"/>
                  </a:lnTo>
                  <a:lnTo>
                    <a:pt x="1124" y="43218"/>
                  </a:lnTo>
                  <a:lnTo>
                    <a:pt x="1207" y="43754"/>
                  </a:lnTo>
                  <a:lnTo>
                    <a:pt x="1325" y="44257"/>
                  </a:lnTo>
                  <a:lnTo>
                    <a:pt x="1459" y="44710"/>
                  </a:lnTo>
                  <a:lnTo>
                    <a:pt x="1526" y="44928"/>
                  </a:lnTo>
                  <a:lnTo>
                    <a:pt x="1627" y="45146"/>
                  </a:lnTo>
                  <a:lnTo>
                    <a:pt x="1710" y="45330"/>
                  </a:lnTo>
                  <a:lnTo>
                    <a:pt x="1811" y="45515"/>
                  </a:lnTo>
                  <a:lnTo>
                    <a:pt x="1928" y="45699"/>
                  </a:lnTo>
                  <a:lnTo>
                    <a:pt x="2046" y="45867"/>
                  </a:lnTo>
                  <a:lnTo>
                    <a:pt x="2180" y="46034"/>
                  </a:lnTo>
                  <a:lnTo>
                    <a:pt x="2314" y="46185"/>
                  </a:lnTo>
                  <a:lnTo>
                    <a:pt x="2465" y="46336"/>
                  </a:lnTo>
                  <a:lnTo>
                    <a:pt x="2616" y="46470"/>
                  </a:lnTo>
                  <a:lnTo>
                    <a:pt x="2783" y="46604"/>
                  </a:lnTo>
                  <a:lnTo>
                    <a:pt x="2968" y="46722"/>
                  </a:lnTo>
                  <a:lnTo>
                    <a:pt x="3169" y="46856"/>
                  </a:lnTo>
                  <a:lnTo>
                    <a:pt x="3370" y="46956"/>
                  </a:lnTo>
                  <a:lnTo>
                    <a:pt x="3605" y="47074"/>
                  </a:lnTo>
                  <a:lnTo>
                    <a:pt x="3839" y="47174"/>
                  </a:lnTo>
                  <a:lnTo>
                    <a:pt x="4342" y="47359"/>
                  </a:lnTo>
                  <a:lnTo>
                    <a:pt x="4912" y="47526"/>
                  </a:lnTo>
                  <a:lnTo>
                    <a:pt x="5549" y="47677"/>
                  </a:lnTo>
                  <a:lnTo>
                    <a:pt x="6237" y="47811"/>
                  </a:lnTo>
                  <a:lnTo>
                    <a:pt x="7008" y="47929"/>
                  </a:lnTo>
                  <a:lnTo>
                    <a:pt x="7846" y="48046"/>
                  </a:lnTo>
                  <a:lnTo>
                    <a:pt x="8768" y="48163"/>
                  </a:lnTo>
                  <a:lnTo>
                    <a:pt x="9757" y="48264"/>
                  </a:lnTo>
                  <a:lnTo>
                    <a:pt x="12003" y="48448"/>
                  </a:lnTo>
                  <a:lnTo>
                    <a:pt x="13747" y="48582"/>
                  </a:lnTo>
                  <a:lnTo>
                    <a:pt x="15373" y="48666"/>
                  </a:lnTo>
                  <a:lnTo>
                    <a:pt x="16915" y="48716"/>
                  </a:lnTo>
                  <a:lnTo>
                    <a:pt x="18357" y="48733"/>
                  </a:lnTo>
                  <a:lnTo>
                    <a:pt x="19698" y="48700"/>
                  </a:lnTo>
                  <a:lnTo>
                    <a:pt x="20335" y="48683"/>
                  </a:lnTo>
                  <a:lnTo>
                    <a:pt x="20955" y="48633"/>
                  </a:lnTo>
                  <a:lnTo>
                    <a:pt x="21559" y="48599"/>
                  </a:lnTo>
                  <a:lnTo>
                    <a:pt x="22129" y="48549"/>
                  </a:lnTo>
                  <a:lnTo>
                    <a:pt x="22682" y="48482"/>
                  </a:lnTo>
                  <a:lnTo>
                    <a:pt x="23219" y="48415"/>
                  </a:lnTo>
                  <a:lnTo>
                    <a:pt x="23721" y="48331"/>
                  </a:lnTo>
                  <a:lnTo>
                    <a:pt x="24224" y="48230"/>
                  </a:lnTo>
                  <a:lnTo>
                    <a:pt x="24694" y="48146"/>
                  </a:lnTo>
                  <a:lnTo>
                    <a:pt x="25146" y="48029"/>
                  </a:lnTo>
                  <a:lnTo>
                    <a:pt x="25582" y="47912"/>
                  </a:lnTo>
                  <a:lnTo>
                    <a:pt x="26001" y="47794"/>
                  </a:lnTo>
                  <a:lnTo>
                    <a:pt x="26387" y="47660"/>
                  </a:lnTo>
                  <a:lnTo>
                    <a:pt x="26773" y="47526"/>
                  </a:lnTo>
                  <a:lnTo>
                    <a:pt x="27141" y="47375"/>
                  </a:lnTo>
                  <a:lnTo>
                    <a:pt x="27477" y="47224"/>
                  </a:lnTo>
                  <a:lnTo>
                    <a:pt x="27812" y="47057"/>
                  </a:lnTo>
                  <a:lnTo>
                    <a:pt x="28130" y="46889"/>
                  </a:lnTo>
                  <a:lnTo>
                    <a:pt x="28432" y="46705"/>
                  </a:lnTo>
                  <a:lnTo>
                    <a:pt x="28700" y="46504"/>
                  </a:lnTo>
                  <a:lnTo>
                    <a:pt x="28969" y="46319"/>
                  </a:lnTo>
                  <a:lnTo>
                    <a:pt x="29220" y="46101"/>
                  </a:lnTo>
                  <a:lnTo>
                    <a:pt x="29472" y="45900"/>
                  </a:lnTo>
                  <a:lnTo>
                    <a:pt x="29689" y="45682"/>
                  </a:lnTo>
                  <a:lnTo>
                    <a:pt x="29907" y="45447"/>
                  </a:lnTo>
                  <a:lnTo>
                    <a:pt x="30092" y="45213"/>
                  </a:lnTo>
                  <a:lnTo>
                    <a:pt x="30276" y="44961"/>
                  </a:lnTo>
                  <a:lnTo>
                    <a:pt x="30461" y="44710"/>
                  </a:lnTo>
                  <a:lnTo>
                    <a:pt x="30611" y="44458"/>
                  </a:lnTo>
                  <a:lnTo>
                    <a:pt x="30762" y="44190"/>
                  </a:lnTo>
                  <a:lnTo>
                    <a:pt x="30896" y="43922"/>
                  </a:lnTo>
                  <a:lnTo>
                    <a:pt x="31031" y="43637"/>
                  </a:lnTo>
                  <a:lnTo>
                    <a:pt x="31148" y="43352"/>
                  </a:lnTo>
                  <a:lnTo>
                    <a:pt x="31248" y="43050"/>
                  </a:lnTo>
                  <a:lnTo>
                    <a:pt x="31349" y="42748"/>
                  </a:lnTo>
                  <a:lnTo>
                    <a:pt x="31433" y="42447"/>
                  </a:lnTo>
                  <a:lnTo>
                    <a:pt x="31500" y="42128"/>
                  </a:lnTo>
                  <a:lnTo>
                    <a:pt x="31584" y="41810"/>
                  </a:lnTo>
                  <a:lnTo>
                    <a:pt x="31684" y="41139"/>
                  </a:lnTo>
                  <a:lnTo>
                    <a:pt x="31768" y="40435"/>
                  </a:lnTo>
                  <a:lnTo>
                    <a:pt x="31818" y="39714"/>
                  </a:lnTo>
                  <a:lnTo>
                    <a:pt x="31852" y="38977"/>
                  </a:lnTo>
                  <a:lnTo>
                    <a:pt x="31869" y="38205"/>
                  </a:lnTo>
                  <a:lnTo>
                    <a:pt x="31852" y="37401"/>
                  </a:lnTo>
                  <a:lnTo>
                    <a:pt x="31835" y="36579"/>
                  </a:lnTo>
                  <a:lnTo>
                    <a:pt x="31802" y="35741"/>
                  </a:lnTo>
                  <a:lnTo>
                    <a:pt x="31701" y="33612"/>
                  </a:lnTo>
                  <a:lnTo>
                    <a:pt x="31617" y="31751"/>
                  </a:lnTo>
                  <a:lnTo>
                    <a:pt x="31584" y="30913"/>
                  </a:lnTo>
                  <a:lnTo>
                    <a:pt x="31567" y="30142"/>
                  </a:lnTo>
                  <a:lnTo>
                    <a:pt x="31584" y="29455"/>
                  </a:lnTo>
                  <a:lnTo>
                    <a:pt x="31617" y="28818"/>
                  </a:lnTo>
                  <a:lnTo>
                    <a:pt x="31668" y="28264"/>
                  </a:lnTo>
                  <a:lnTo>
                    <a:pt x="31701" y="28013"/>
                  </a:lnTo>
                  <a:lnTo>
                    <a:pt x="31751" y="27778"/>
                  </a:lnTo>
                  <a:lnTo>
                    <a:pt x="31802" y="27560"/>
                  </a:lnTo>
                  <a:lnTo>
                    <a:pt x="31869" y="27359"/>
                  </a:lnTo>
                  <a:lnTo>
                    <a:pt x="31936" y="27175"/>
                  </a:lnTo>
                  <a:lnTo>
                    <a:pt x="32020" y="27007"/>
                  </a:lnTo>
                  <a:lnTo>
                    <a:pt x="32103" y="26856"/>
                  </a:lnTo>
                  <a:lnTo>
                    <a:pt x="32204" y="26722"/>
                  </a:lnTo>
                  <a:lnTo>
                    <a:pt x="32321" y="26605"/>
                  </a:lnTo>
                  <a:lnTo>
                    <a:pt x="32439" y="26521"/>
                  </a:lnTo>
                  <a:lnTo>
                    <a:pt x="32573" y="26437"/>
                  </a:lnTo>
                  <a:lnTo>
                    <a:pt x="32707" y="26387"/>
                  </a:lnTo>
                  <a:lnTo>
                    <a:pt x="32875" y="26336"/>
                  </a:lnTo>
                  <a:lnTo>
                    <a:pt x="33042" y="26320"/>
                  </a:lnTo>
                  <a:lnTo>
                    <a:pt x="33210" y="26320"/>
                  </a:lnTo>
                  <a:lnTo>
                    <a:pt x="33378" y="26353"/>
                  </a:lnTo>
                  <a:lnTo>
                    <a:pt x="33528" y="26420"/>
                  </a:lnTo>
                  <a:lnTo>
                    <a:pt x="33679" y="26521"/>
                  </a:lnTo>
                  <a:lnTo>
                    <a:pt x="33830" y="26638"/>
                  </a:lnTo>
                  <a:lnTo>
                    <a:pt x="33964" y="26789"/>
                  </a:lnTo>
                  <a:lnTo>
                    <a:pt x="34098" y="26957"/>
                  </a:lnTo>
                  <a:lnTo>
                    <a:pt x="34232" y="27141"/>
                  </a:lnTo>
                  <a:lnTo>
                    <a:pt x="34350" y="27359"/>
                  </a:lnTo>
                  <a:lnTo>
                    <a:pt x="34467" y="27577"/>
                  </a:lnTo>
                  <a:lnTo>
                    <a:pt x="34585" y="27812"/>
                  </a:lnTo>
                  <a:lnTo>
                    <a:pt x="34685" y="28046"/>
                  </a:lnTo>
                  <a:lnTo>
                    <a:pt x="34886" y="28566"/>
                  </a:lnTo>
                  <a:lnTo>
                    <a:pt x="35054" y="29103"/>
                  </a:lnTo>
                  <a:lnTo>
                    <a:pt x="35205" y="29639"/>
                  </a:lnTo>
                  <a:lnTo>
                    <a:pt x="35339" y="30159"/>
                  </a:lnTo>
                  <a:lnTo>
                    <a:pt x="35439" y="30645"/>
                  </a:lnTo>
                  <a:lnTo>
                    <a:pt x="35523" y="31081"/>
                  </a:lnTo>
                  <a:lnTo>
                    <a:pt x="35641" y="31735"/>
                  </a:lnTo>
                  <a:lnTo>
                    <a:pt x="35674" y="31986"/>
                  </a:lnTo>
                  <a:lnTo>
                    <a:pt x="37367" y="32053"/>
                  </a:lnTo>
                  <a:lnTo>
                    <a:pt x="37166" y="29790"/>
                  </a:lnTo>
                  <a:lnTo>
                    <a:pt x="36999" y="27644"/>
                  </a:lnTo>
                  <a:lnTo>
                    <a:pt x="36864" y="25616"/>
                  </a:lnTo>
                  <a:lnTo>
                    <a:pt x="36764" y="23721"/>
                  </a:lnTo>
                  <a:lnTo>
                    <a:pt x="36714" y="21928"/>
                  </a:lnTo>
                  <a:lnTo>
                    <a:pt x="36680" y="20268"/>
                  </a:lnTo>
                  <a:lnTo>
                    <a:pt x="36680" y="18692"/>
                  </a:lnTo>
                  <a:lnTo>
                    <a:pt x="36714" y="17250"/>
                  </a:lnTo>
                  <a:lnTo>
                    <a:pt x="37082" y="17452"/>
                  </a:lnTo>
                  <a:lnTo>
                    <a:pt x="37451" y="17636"/>
                  </a:lnTo>
                  <a:lnTo>
                    <a:pt x="37803" y="17804"/>
                  </a:lnTo>
                  <a:lnTo>
                    <a:pt x="38172" y="17938"/>
                  </a:lnTo>
                  <a:lnTo>
                    <a:pt x="38524" y="18055"/>
                  </a:lnTo>
                  <a:lnTo>
                    <a:pt x="38876" y="18139"/>
                  </a:lnTo>
                  <a:lnTo>
                    <a:pt x="39228" y="18206"/>
                  </a:lnTo>
                  <a:lnTo>
                    <a:pt x="39580" y="18256"/>
                  </a:lnTo>
                  <a:lnTo>
                    <a:pt x="39932" y="18273"/>
                  </a:lnTo>
                  <a:lnTo>
                    <a:pt x="40268" y="18273"/>
                  </a:lnTo>
                  <a:lnTo>
                    <a:pt x="40603" y="18256"/>
                  </a:lnTo>
                  <a:lnTo>
                    <a:pt x="40921" y="18206"/>
                  </a:lnTo>
                  <a:lnTo>
                    <a:pt x="41240" y="18139"/>
                  </a:lnTo>
                  <a:lnTo>
                    <a:pt x="41558" y="18055"/>
                  </a:lnTo>
                  <a:lnTo>
                    <a:pt x="41860" y="17954"/>
                  </a:lnTo>
                  <a:lnTo>
                    <a:pt x="42145" y="17820"/>
                  </a:lnTo>
                  <a:lnTo>
                    <a:pt x="42430" y="17670"/>
                  </a:lnTo>
                  <a:lnTo>
                    <a:pt x="42698" y="17502"/>
                  </a:lnTo>
                  <a:lnTo>
                    <a:pt x="42967" y="17317"/>
                  </a:lnTo>
                  <a:lnTo>
                    <a:pt x="43201" y="17100"/>
                  </a:lnTo>
                  <a:lnTo>
                    <a:pt x="43436" y="16865"/>
                  </a:lnTo>
                  <a:lnTo>
                    <a:pt x="43671" y="16613"/>
                  </a:lnTo>
                  <a:lnTo>
                    <a:pt x="43872" y="16345"/>
                  </a:lnTo>
                  <a:lnTo>
                    <a:pt x="44056" y="16060"/>
                  </a:lnTo>
                  <a:lnTo>
                    <a:pt x="44241" y="15758"/>
                  </a:lnTo>
                  <a:lnTo>
                    <a:pt x="44391" y="15423"/>
                  </a:lnTo>
                  <a:lnTo>
                    <a:pt x="44526" y="15071"/>
                  </a:lnTo>
                  <a:lnTo>
                    <a:pt x="44660" y="14719"/>
                  </a:lnTo>
                  <a:lnTo>
                    <a:pt x="44760" y="14333"/>
                  </a:lnTo>
                  <a:lnTo>
                    <a:pt x="44844" y="13931"/>
                  </a:lnTo>
                  <a:lnTo>
                    <a:pt x="44911" y="13512"/>
                  </a:lnTo>
                  <a:lnTo>
                    <a:pt x="44961" y="13076"/>
                  </a:lnTo>
                  <a:lnTo>
                    <a:pt x="44978" y="12791"/>
                  </a:lnTo>
                  <a:lnTo>
                    <a:pt x="44978" y="12523"/>
                  </a:lnTo>
                  <a:lnTo>
                    <a:pt x="44978" y="12238"/>
                  </a:lnTo>
                  <a:lnTo>
                    <a:pt x="44961" y="11970"/>
                  </a:lnTo>
                  <a:lnTo>
                    <a:pt x="44911" y="11433"/>
                  </a:lnTo>
                  <a:lnTo>
                    <a:pt x="44811" y="10914"/>
                  </a:lnTo>
                  <a:lnTo>
                    <a:pt x="44676" y="10394"/>
                  </a:lnTo>
                  <a:lnTo>
                    <a:pt x="44509" y="9891"/>
                  </a:lnTo>
                  <a:lnTo>
                    <a:pt x="44308" y="9388"/>
                  </a:lnTo>
                  <a:lnTo>
                    <a:pt x="44073" y="8919"/>
                  </a:lnTo>
                  <a:lnTo>
                    <a:pt x="43788" y="8449"/>
                  </a:lnTo>
                  <a:lnTo>
                    <a:pt x="43486" y="7997"/>
                  </a:lnTo>
                  <a:lnTo>
                    <a:pt x="43151" y="7544"/>
                  </a:lnTo>
                  <a:lnTo>
                    <a:pt x="42782" y="7108"/>
                  </a:lnTo>
                  <a:lnTo>
                    <a:pt x="42397" y="6689"/>
                  </a:lnTo>
                  <a:lnTo>
                    <a:pt x="41961" y="6270"/>
                  </a:lnTo>
                  <a:lnTo>
                    <a:pt x="41508" y="5884"/>
                  </a:lnTo>
                  <a:lnTo>
                    <a:pt x="41039" y="5499"/>
                  </a:lnTo>
                  <a:lnTo>
                    <a:pt x="40536" y="5113"/>
                  </a:lnTo>
                  <a:lnTo>
                    <a:pt x="40016" y="4761"/>
                  </a:lnTo>
                  <a:lnTo>
                    <a:pt x="39463" y="4409"/>
                  </a:lnTo>
                  <a:lnTo>
                    <a:pt x="38893" y="4074"/>
                  </a:lnTo>
                  <a:lnTo>
                    <a:pt x="38289" y="3755"/>
                  </a:lnTo>
                  <a:lnTo>
                    <a:pt x="37686" y="3437"/>
                  </a:lnTo>
                  <a:lnTo>
                    <a:pt x="37049" y="3135"/>
                  </a:lnTo>
                  <a:lnTo>
                    <a:pt x="36395" y="2850"/>
                  </a:lnTo>
                  <a:lnTo>
                    <a:pt x="35724" y="2582"/>
                  </a:lnTo>
                  <a:lnTo>
                    <a:pt x="35054" y="2330"/>
                  </a:lnTo>
                  <a:lnTo>
                    <a:pt x="34350" y="2079"/>
                  </a:lnTo>
                  <a:lnTo>
                    <a:pt x="33629" y="1844"/>
                  </a:lnTo>
                  <a:lnTo>
                    <a:pt x="32908" y="1626"/>
                  </a:lnTo>
                  <a:lnTo>
                    <a:pt x="32171" y="1425"/>
                  </a:lnTo>
                  <a:lnTo>
                    <a:pt x="31416" y="1224"/>
                  </a:lnTo>
                  <a:lnTo>
                    <a:pt x="30662" y="1056"/>
                  </a:lnTo>
                  <a:lnTo>
                    <a:pt x="29891" y="889"/>
                  </a:lnTo>
                  <a:lnTo>
                    <a:pt x="29119" y="738"/>
                  </a:lnTo>
                  <a:lnTo>
                    <a:pt x="28332" y="604"/>
                  </a:lnTo>
                  <a:lnTo>
                    <a:pt x="27544" y="470"/>
                  </a:lnTo>
                  <a:lnTo>
                    <a:pt x="26756" y="369"/>
                  </a:lnTo>
                  <a:lnTo>
                    <a:pt x="25951" y="268"/>
                  </a:lnTo>
                  <a:lnTo>
                    <a:pt x="25163" y="185"/>
                  </a:lnTo>
                  <a:lnTo>
                    <a:pt x="24359" y="118"/>
                  </a:lnTo>
                  <a:lnTo>
                    <a:pt x="23554" y="67"/>
                  </a:lnTo>
                  <a:lnTo>
                    <a:pt x="22749" y="34"/>
                  </a:lnTo>
                  <a:lnTo>
                    <a:pt x="21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208;p36">
              <a:extLst>
                <a:ext uri="{FF2B5EF4-FFF2-40B4-BE49-F238E27FC236}">
                  <a16:creationId xmlns:a16="http://schemas.microsoft.com/office/drawing/2014/main" id="{FD0D91DA-4514-8D8C-B33C-7B2667ABCEC3}"/>
                </a:ext>
              </a:extLst>
            </p:cNvPr>
            <p:cNvSpPr/>
            <p:nvPr/>
          </p:nvSpPr>
          <p:spPr>
            <a:xfrm>
              <a:off x="3542478" y="2449421"/>
              <a:ext cx="162664" cy="158142"/>
            </a:xfrm>
            <a:custGeom>
              <a:avLst/>
              <a:gdLst/>
              <a:ahLst/>
              <a:cxnLst/>
              <a:rect l="l" t="t" r="r" b="b"/>
              <a:pathLst>
                <a:path w="9640" h="9372" extrusionOk="0">
                  <a:moveTo>
                    <a:pt x="5449" y="1"/>
                  </a:moveTo>
                  <a:lnTo>
                    <a:pt x="5013" y="18"/>
                  </a:lnTo>
                  <a:lnTo>
                    <a:pt x="4594" y="68"/>
                  </a:lnTo>
                  <a:lnTo>
                    <a:pt x="4208" y="135"/>
                  </a:lnTo>
                  <a:lnTo>
                    <a:pt x="3856" y="219"/>
                  </a:lnTo>
                  <a:lnTo>
                    <a:pt x="3504" y="319"/>
                  </a:lnTo>
                  <a:lnTo>
                    <a:pt x="3186" y="453"/>
                  </a:lnTo>
                  <a:lnTo>
                    <a:pt x="2901" y="588"/>
                  </a:lnTo>
                  <a:lnTo>
                    <a:pt x="2616" y="738"/>
                  </a:lnTo>
                  <a:lnTo>
                    <a:pt x="2364" y="889"/>
                  </a:lnTo>
                  <a:lnTo>
                    <a:pt x="2130" y="1074"/>
                  </a:lnTo>
                  <a:lnTo>
                    <a:pt x="1912" y="1241"/>
                  </a:lnTo>
                  <a:lnTo>
                    <a:pt x="1711" y="1426"/>
                  </a:lnTo>
                  <a:lnTo>
                    <a:pt x="1526" y="1627"/>
                  </a:lnTo>
                  <a:lnTo>
                    <a:pt x="1358" y="1811"/>
                  </a:lnTo>
                  <a:lnTo>
                    <a:pt x="1191" y="2013"/>
                  </a:lnTo>
                  <a:lnTo>
                    <a:pt x="1057" y="2214"/>
                  </a:lnTo>
                  <a:lnTo>
                    <a:pt x="923" y="2415"/>
                  </a:lnTo>
                  <a:lnTo>
                    <a:pt x="705" y="2784"/>
                  </a:lnTo>
                  <a:lnTo>
                    <a:pt x="537" y="3136"/>
                  </a:lnTo>
                  <a:lnTo>
                    <a:pt x="386" y="3454"/>
                  </a:lnTo>
                  <a:lnTo>
                    <a:pt x="286" y="3722"/>
                  </a:lnTo>
                  <a:lnTo>
                    <a:pt x="185" y="3907"/>
                  </a:lnTo>
                  <a:lnTo>
                    <a:pt x="118" y="4024"/>
                  </a:lnTo>
                  <a:lnTo>
                    <a:pt x="84" y="4041"/>
                  </a:lnTo>
                  <a:lnTo>
                    <a:pt x="17" y="4041"/>
                  </a:lnTo>
                  <a:lnTo>
                    <a:pt x="1" y="4074"/>
                  </a:lnTo>
                  <a:lnTo>
                    <a:pt x="17" y="4225"/>
                  </a:lnTo>
                  <a:lnTo>
                    <a:pt x="68" y="4477"/>
                  </a:lnTo>
                  <a:lnTo>
                    <a:pt x="168" y="4812"/>
                  </a:lnTo>
                  <a:lnTo>
                    <a:pt x="420" y="5667"/>
                  </a:lnTo>
                  <a:lnTo>
                    <a:pt x="755" y="6656"/>
                  </a:lnTo>
                  <a:lnTo>
                    <a:pt x="1409" y="8517"/>
                  </a:lnTo>
                  <a:lnTo>
                    <a:pt x="1727" y="9372"/>
                  </a:lnTo>
                  <a:lnTo>
                    <a:pt x="2465" y="9338"/>
                  </a:lnTo>
                  <a:lnTo>
                    <a:pt x="3270" y="9271"/>
                  </a:lnTo>
                  <a:lnTo>
                    <a:pt x="4275" y="9171"/>
                  </a:lnTo>
                  <a:lnTo>
                    <a:pt x="5365" y="9037"/>
                  </a:lnTo>
                  <a:lnTo>
                    <a:pt x="5918" y="8953"/>
                  </a:lnTo>
                  <a:lnTo>
                    <a:pt x="6471" y="8852"/>
                  </a:lnTo>
                  <a:lnTo>
                    <a:pt x="7008" y="8735"/>
                  </a:lnTo>
                  <a:lnTo>
                    <a:pt x="7528" y="8618"/>
                  </a:lnTo>
                  <a:lnTo>
                    <a:pt x="8014" y="8483"/>
                  </a:lnTo>
                  <a:lnTo>
                    <a:pt x="8433" y="8316"/>
                  </a:lnTo>
                  <a:lnTo>
                    <a:pt x="8483" y="8299"/>
                  </a:lnTo>
                  <a:lnTo>
                    <a:pt x="8617" y="8115"/>
                  </a:lnTo>
                  <a:lnTo>
                    <a:pt x="8718" y="7897"/>
                  </a:lnTo>
                  <a:lnTo>
                    <a:pt x="8785" y="7712"/>
                  </a:lnTo>
                  <a:lnTo>
                    <a:pt x="8802" y="7628"/>
                  </a:lnTo>
                  <a:lnTo>
                    <a:pt x="8818" y="7528"/>
                  </a:lnTo>
                  <a:lnTo>
                    <a:pt x="8818" y="7444"/>
                  </a:lnTo>
                  <a:lnTo>
                    <a:pt x="8802" y="7360"/>
                  </a:lnTo>
                  <a:lnTo>
                    <a:pt x="8768" y="7276"/>
                  </a:lnTo>
                  <a:lnTo>
                    <a:pt x="8718" y="7209"/>
                  </a:lnTo>
                  <a:lnTo>
                    <a:pt x="8634" y="7142"/>
                  </a:lnTo>
                  <a:lnTo>
                    <a:pt x="8550" y="7075"/>
                  </a:lnTo>
                  <a:lnTo>
                    <a:pt x="8450" y="7008"/>
                  </a:lnTo>
                  <a:lnTo>
                    <a:pt x="8316" y="6958"/>
                  </a:lnTo>
                  <a:lnTo>
                    <a:pt x="8165" y="6908"/>
                  </a:lnTo>
                  <a:lnTo>
                    <a:pt x="7980" y="6874"/>
                  </a:lnTo>
                  <a:lnTo>
                    <a:pt x="7762" y="6857"/>
                  </a:lnTo>
                  <a:lnTo>
                    <a:pt x="7528" y="6824"/>
                  </a:lnTo>
                  <a:lnTo>
                    <a:pt x="7125" y="6790"/>
                  </a:lnTo>
                  <a:lnTo>
                    <a:pt x="6740" y="6740"/>
                  </a:lnTo>
                  <a:lnTo>
                    <a:pt x="6388" y="6656"/>
                  </a:lnTo>
                  <a:lnTo>
                    <a:pt x="6069" y="6556"/>
                  </a:lnTo>
                  <a:lnTo>
                    <a:pt x="5784" y="6438"/>
                  </a:lnTo>
                  <a:lnTo>
                    <a:pt x="5533" y="6304"/>
                  </a:lnTo>
                  <a:lnTo>
                    <a:pt x="5315" y="6187"/>
                  </a:lnTo>
                  <a:lnTo>
                    <a:pt x="5147" y="6053"/>
                  </a:lnTo>
                  <a:lnTo>
                    <a:pt x="5013" y="5919"/>
                  </a:lnTo>
                  <a:lnTo>
                    <a:pt x="4929" y="5784"/>
                  </a:lnTo>
                  <a:lnTo>
                    <a:pt x="4912" y="5734"/>
                  </a:lnTo>
                  <a:lnTo>
                    <a:pt x="4896" y="5667"/>
                  </a:lnTo>
                  <a:lnTo>
                    <a:pt x="4896" y="5617"/>
                  </a:lnTo>
                  <a:lnTo>
                    <a:pt x="4912" y="5566"/>
                  </a:lnTo>
                  <a:lnTo>
                    <a:pt x="4946" y="5516"/>
                  </a:lnTo>
                  <a:lnTo>
                    <a:pt x="4996" y="5466"/>
                  </a:lnTo>
                  <a:lnTo>
                    <a:pt x="5047" y="5432"/>
                  </a:lnTo>
                  <a:lnTo>
                    <a:pt x="5114" y="5399"/>
                  </a:lnTo>
                  <a:lnTo>
                    <a:pt x="5298" y="5349"/>
                  </a:lnTo>
                  <a:lnTo>
                    <a:pt x="5549" y="5332"/>
                  </a:lnTo>
                  <a:lnTo>
                    <a:pt x="5818" y="5332"/>
                  </a:lnTo>
                  <a:lnTo>
                    <a:pt x="6069" y="5349"/>
                  </a:lnTo>
                  <a:lnTo>
                    <a:pt x="6321" y="5399"/>
                  </a:lnTo>
                  <a:lnTo>
                    <a:pt x="6555" y="5466"/>
                  </a:lnTo>
                  <a:lnTo>
                    <a:pt x="6790" y="5533"/>
                  </a:lnTo>
                  <a:lnTo>
                    <a:pt x="6991" y="5634"/>
                  </a:lnTo>
                  <a:lnTo>
                    <a:pt x="7209" y="5717"/>
                  </a:lnTo>
                  <a:lnTo>
                    <a:pt x="7393" y="5818"/>
                  </a:lnTo>
                  <a:lnTo>
                    <a:pt x="7729" y="6036"/>
                  </a:lnTo>
                  <a:lnTo>
                    <a:pt x="8014" y="6237"/>
                  </a:lnTo>
                  <a:lnTo>
                    <a:pt x="8399" y="6522"/>
                  </a:lnTo>
                  <a:lnTo>
                    <a:pt x="8600" y="6673"/>
                  </a:lnTo>
                  <a:lnTo>
                    <a:pt x="8735" y="6740"/>
                  </a:lnTo>
                  <a:lnTo>
                    <a:pt x="8869" y="6807"/>
                  </a:lnTo>
                  <a:lnTo>
                    <a:pt x="9020" y="6857"/>
                  </a:lnTo>
                  <a:lnTo>
                    <a:pt x="9170" y="6874"/>
                  </a:lnTo>
                  <a:lnTo>
                    <a:pt x="9238" y="6874"/>
                  </a:lnTo>
                  <a:lnTo>
                    <a:pt x="9321" y="6857"/>
                  </a:lnTo>
                  <a:lnTo>
                    <a:pt x="9388" y="6824"/>
                  </a:lnTo>
                  <a:lnTo>
                    <a:pt x="9472" y="6790"/>
                  </a:lnTo>
                  <a:lnTo>
                    <a:pt x="9556" y="6723"/>
                  </a:lnTo>
                  <a:lnTo>
                    <a:pt x="9623" y="6639"/>
                  </a:lnTo>
                  <a:lnTo>
                    <a:pt x="9623" y="6556"/>
                  </a:lnTo>
                  <a:lnTo>
                    <a:pt x="9640" y="6120"/>
                  </a:lnTo>
                  <a:lnTo>
                    <a:pt x="9623" y="5634"/>
                  </a:lnTo>
                  <a:lnTo>
                    <a:pt x="9590" y="5131"/>
                  </a:lnTo>
                  <a:lnTo>
                    <a:pt x="9523" y="4611"/>
                  </a:lnTo>
                  <a:lnTo>
                    <a:pt x="9439" y="4074"/>
                  </a:lnTo>
                  <a:lnTo>
                    <a:pt x="9321" y="3538"/>
                  </a:lnTo>
                  <a:lnTo>
                    <a:pt x="9170" y="3002"/>
                  </a:lnTo>
                  <a:lnTo>
                    <a:pt x="9087" y="2750"/>
                  </a:lnTo>
                  <a:lnTo>
                    <a:pt x="8986" y="2499"/>
                  </a:lnTo>
                  <a:lnTo>
                    <a:pt x="8885" y="2247"/>
                  </a:lnTo>
                  <a:lnTo>
                    <a:pt x="8768" y="1996"/>
                  </a:lnTo>
                  <a:lnTo>
                    <a:pt x="8634" y="1761"/>
                  </a:lnTo>
                  <a:lnTo>
                    <a:pt x="8500" y="1543"/>
                  </a:lnTo>
                  <a:lnTo>
                    <a:pt x="8349" y="1325"/>
                  </a:lnTo>
                  <a:lnTo>
                    <a:pt x="8198" y="1124"/>
                  </a:lnTo>
                  <a:lnTo>
                    <a:pt x="8031" y="940"/>
                  </a:lnTo>
                  <a:lnTo>
                    <a:pt x="7846" y="772"/>
                  </a:lnTo>
                  <a:lnTo>
                    <a:pt x="7645" y="604"/>
                  </a:lnTo>
                  <a:lnTo>
                    <a:pt x="7444" y="453"/>
                  </a:lnTo>
                  <a:lnTo>
                    <a:pt x="7226" y="336"/>
                  </a:lnTo>
                  <a:lnTo>
                    <a:pt x="6991" y="236"/>
                  </a:lnTo>
                  <a:lnTo>
                    <a:pt x="6740" y="135"/>
                  </a:lnTo>
                  <a:lnTo>
                    <a:pt x="6471" y="68"/>
                  </a:lnTo>
                  <a:lnTo>
                    <a:pt x="6203" y="34"/>
                  </a:lnTo>
                  <a:lnTo>
                    <a:pt x="5918" y="1"/>
                  </a:lnTo>
                  <a:close/>
                </a:path>
              </a:pathLst>
            </a:custGeom>
            <a:solidFill>
              <a:srgbClr val="FF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9;p36">
              <a:extLst>
                <a:ext uri="{FF2B5EF4-FFF2-40B4-BE49-F238E27FC236}">
                  <a16:creationId xmlns:a16="http://schemas.microsoft.com/office/drawing/2014/main" id="{BCA1952E-8095-F51A-F739-49D335729846}"/>
                </a:ext>
              </a:extLst>
            </p:cNvPr>
            <p:cNvSpPr/>
            <p:nvPr/>
          </p:nvSpPr>
          <p:spPr>
            <a:xfrm>
              <a:off x="3650825" y="2899195"/>
              <a:ext cx="578774" cy="143158"/>
            </a:xfrm>
            <a:custGeom>
              <a:avLst/>
              <a:gdLst/>
              <a:ahLst/>
              <a:cxnLst/>
              <a:rect l="l" t="t" r="r" b="b"/>
              <a:pathLst>
                <a:path w="34300" h="8484" extrusionOk="0">
                  <a:moveTo>
                    <a:pt x="67" y="1"/>
                  </a:moveTo>
                  <a:lnTo>
                    <a:pt x="0" y="3672"/>
                  </a:lnTo>
                  <a:lnTo>
                    <a:pt x="520" y="4074"/>
                  </a:lnTo>
                  <a:lnTo>
                    <a:pt x="1040" y="4443"/>
                  </a:lnTo>
                  <a:lnTo>
                    <a:pt x="1576" y="4812"/>
                  </a:lnTo>
                  <a:lnTo>
                    <a:pt x="2146" y="5147"/>
                  </a:lnTo>
                  <a:lnTo>
                    <a:pt x="2716" y="5449"/>
                  </a:lnTo>
                  <a:lnTo>
                    <a:pt x="3303" y="5751"/>
                  </a:lnTo>
                  <a:lnTo>
                    <a:pt x="3923" y="6036"/>
                  </a:lnTo>
                  <a:lnTo>
                    <a:pt x="4526" y="6287"/>
                  </a:lnTo>
                  <a:lnTo>
                    <a:pt x="5163" y="6539"/>
                  </a:lnTo>
                  <a:lnTo>
                    <a:pt x="5801" y="6756"/>
                  </a:lnTo>
                  <a:lnTo>
                    <a:pt x="6454" y="6974"/>
                  </a:lnTo>
                  <a:lnTo>
                    <a:pt x="7125" y="7176"/>
                  </a:lnTo>
                  <a:lnTo>
                    <a:pt x="7795" y="7343"/>
                  </a:lnTo>
                  <a:lnTo>
                    <a:pt x="8466" y="7511"/>
                  </a:lnTo>
                  <a:lnTo>
                    <a:pt x="9153" y="7662"/>
                  </a:lnTo>
                  <a:lnTo>
                    <a:pt x="9857" y="7796"/>
                  </a:lnTo>
                  <a:lnTo>
                    <a:pt x="10545" y="7913"/>
                  </a:lnTo>
                  <a:lnTo>
                    <a:pt x="11249" y="8031"/>
                  </a:lnTo>
                  <a:lnTo>
                    <a:pt x="11953" y="8114"/>
                  </a:lnTo>
                  <a:lnTo>
                    <a:pt x="12674" y="8198"/>
                  </a:lnTo>
                  <a:lnTo>
                    <a:pt x="13378" y="8282"/>
                  </a:lnTo>
                  <a:lnTo>
                    <a:pt x="14099" y="8332"/>
                  </a:lnTo>
                  <a:lnTo>
                    <a:pt x="14820" y="8383"/>
                  </a:lnTo>
                  <a:lnTo>
                    <a:pt x="15524" y="8433"/>
                  </a:lnTo>
                  <a:lnTo>
                    <a:pt x="16949" y="8466"/>
                  </a:lnTo>
                  <a:lnTo>
                    <a:pt x="18373" y="8483"/>
                  </a:lnTo>
                  <a:lnTo>
                    <a:pt x="19765" y="8466"/>
                  </a:lnTo>
                  <a:lnTo>
                    <a:pt x="21140" y="8416"/>
                  </a:lnTo>
                  <a:lnTo>
                    <a:pt x="22481" y="8332"/>
                  </a:lnTo>
                  <a:lnTo>
                    <a:pt x="23788" y="8232"/>
                  </a:lnTo>
                  <a:lnTo>
                    <a:pt x="25046" y="8131"/>
                  </a:lnTo>
                  <a:lnTo>
                    <a:pt x="26253" y="7997"/>
                  </a:lnTo>
                  <a:lnTo>
                    <a:pt x="27392" y="7846"/>
                  </a:lnTo>
                  <a:lnTo>
                    <a:pt x="28482" y="7712"/>
                  </a:lnTo>
                  <a:lnTo>
                    <a:pt x="29488" y="7561"/>
                  </a:lnTo>
                  <a:lnTo>
                    <a:pt x="30427" y="7410"/>
                  </a:lnTo>
                  <a:lnTo>
                    <a:pt x="32036" y="7125"/>
                  </a:lnTo>
                  <a:lnTo>
                    <a:pt x="33260" y="6874"/>
                  </a:lnTo>
                  <a:lnTo>
                    <a:pt x="34031" y="6706"/>
                  </a:lnTo>
                  <a:lnTo>
                    <a:pt x="34299" y="6656"/>
                  </a:lnTo>
                  <a:lnTo>
                    <a:pt x="33696" y="2783"/>
                  </a:lnTo>
                  <a:lnTo>
                    <a:pt x="31449" y="3018"/>
                  </a:lnTo>
                  <a:lnTo>
                    <a:pt x="29270" y="3219"/>
                  </a:lnTo>
                  <a:lnTo>
                    <a:pt x="27191" y="3370"/>
                  </a:lnTo>
                  <a:lnTo>
                    <a:pt x="25196" y="3487"/>
                  </a:lnTo>
                  <a:lnTo>
                    <a:pt x="23302" y="3555"/>
                  </a:lnTo>
                  <a:lnTo>
                    <a:pt x="21475" y="3588"/>
                  </a:lnTo>
                  <a:lnTo>
                    <a:pt x="19731" y="3588"/>
                  </a:lnTo>
                  <a:lnTo>
                    <a:pt x="18088" y="3555"/>
                  </a:lnTo>
                  <a:lnTo>
                    <a:pt x="16513" y="3487"/>
                  </a:lnTo>
                  <a:lnTo>
                    <a:pt x="15021" y="3404"/>
                  </a:lnTo>
                  <a:lnTo>
                    <a:pt x="13596" y="3286"/>
                  </a:lnTo>
                  <a:lnTo>
                    <a:pt x="12271" y="3152"/>
                  </a:lnTo>
                  <a:lnTo>
                    <a:pt x="10997" y="3001"/>
                  </a:lnTo>
                  <a:lnTo>
                    <a:pt x="9824" y="2834"/>
                  </a:lnTo>
                  <a:lnTo>
                    <a:pt x="8717" y="2649"/>
                  </a:lnTo>
                  <a:lnTo>
                    <a:pt x="7678" y="2465"/>
                  </a:lnTo>
                  <a:lnTo>
                    <a:pt x="6706" y="2264"/>
                  </a:lnTo>
                  <a:lnTo>
                    <a:pt x="5817" y="2063"/>
                  </a:lnTo>
                  <a:lnTo>
                    <a:pt x="4996" y="1845"/>
                  </a:lnTo>
                  <a:lnTo>
                    <a:pt x="4241" y="1627"/>
                  </a:lnTo>
                  <a:lnTo>
                    <a:pt x="3554" y="1426"/>
                  </a:lnTo>
                  <a:lnTo>
                    <a:pt x="2917" y="1224"/>
                  </a:lnTo>
                  <a:lnTo>
                    <a:pt x="2364" y="1023"/>
                  </a:lnTo>
                  <a:lnTo>
                    <a:pt x="1878" y="839"/>
                  </a:lnTo>
                  <a:lnTo>
                    <a:pt x="1442" y="654"/>
                  </a:lnTo>
                  <a:lnTo>
                    <a:pt x="1073" y="504"/>
                  </a:lnTo>
                  <a:lnTo>
                    <a:pt x="520" y="235"/>
                  </a:lnTo>
                  <a:lnTo>
                    <a:pt x="185" y="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85;p36">
              <a:extLst>
                <a:ext uri="{FF2B5EF4-FFF2-40B4-BE49-F238E27FC236}">
                  <a16:creationId xmlns:a16="http://schemas.microsoft.com/office/drawing/2014/main" id="{30D28469-1E3B-C2C5-AAB1-B8200A90BB38}"/>
                </a:ext>
              </a:extLst>
            </p:cNvPr>
            <p:cNvSpPr/>
            <p:nvPr/>
          </p:nvSpPr>
          <p:spPr>
            <a:xfrm>
              <a:off x="3767150" y="1379150"/>
              <a:ext cx="146700" cy="14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10;p36">
              <a:extLst>
                <a:ext uri="{FF2B5EF4-FFF2-40B4-BE49-F238E27FC236}">
                  <a16:creationId xmlns:a16="http://schemas.microsoft.com/office/drawing/2014/main" id="{CCD3AE23-E7B1-39ED-A17C-3F96DF971238}"/>
                </a:ext>
              </a:extLst>
            </p:cNvPr>
            <p:cNvSpPr/>
            <p:nvPr/>
          </p:nvSpPr>
          <p:spPr>
            <a:xfrm>
              <a:off x="5136525" y="1379150"/>
              <a:ext cx="146700" cy="14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Image 86">
            <a:extLst>
              <a:ext uri="{FF2B5EF4-FFF2-40B4-BE49-F238E27FC236}">
                <a16:creationId xmlns:a16="http://schemas.microsoft.com/office/drawing/2014/main" id="{806C29F8-1B49-6D35-290A-ED2FD407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282686">
            <a:off x="5762183" y="3970777"/>
            <a:ext cx="4554717" cy="32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5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894488-E203-E6DA-E2BE-55561463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Problématique</a:t>
            </a:r>
          </a:p>
        </p:txBody>
      </p:sp>
      <p:grpSp>
        <p:nvGrpSpPr>
          <p:cNvPr id="3" name="Google Shape;1186;p36">
            <a:extLst>
              <a:ext uri="{FF2B5EF4-FFF2-40B4-BE49-F238E27FC236}">
                <a16:creationId xmlns:a16="http://schemas.microsoft.com/office/drawing/2014/main" id="{79B9C0CE-ACE6-C22D-B076-BF79784CC227}"/>
              </a:ext>
            </a:extLst>
          </p:cNvPr>
          <p:cNvGrpSpPr/>
          <p:nvPr/>
        </p:nvGrpSpPr>
        <p:grpSpPr>
          <a:xfrm>
            <a:off x="3365787" y="1233047"/>
            <a:ext cx="2508234" cy="3499262"/>
            <a:chOff x="3317887" y="1233047"/>
            <a:chExt cx="2508234" cy="3499262"/>
          </a:xfrm>
        </p:grpSpPr>
        <p:sp>
          <p:nvSpPr>
            <p:cNvPr id="4" name="Google Shape;1187;p36">
              <a:extLst>
                <a:ext uri="{FF2B5EF4-FFF2-40B4-BE49-F238E27FC236}">
                  <a16:creationId xmlns:a16="http://schemas.microsoft.com/office/drawing/2014/main" id="{FEBB5365-582A-2235-E6D9-34C986C889C9}"/>
                </a:ext>
              </a:extLst>
            </p:cNvPr>
            <p:cNvSpPr/>
            <p:nvPr/>
          </p:nvSpPr>
          <p:spPr>
            <a:xfrm>
              <a:off x="4366400" y="2231374"/>
              <a:ext cx="321000" cy="97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88;p36">
              <a:extLst>
                <a:ext uri="{FF2B5EF4-FFF2-40B4-BE49-F238E27FC236}">
                  <a16:creationId xmlns:a16="http://schemas.microsoft.com/office/drawing/2014/main" id="{1199CEAD-A2BB-5BE3-5944-3CB45DBEEAD6}"/>
                </a:ext>
              </a:extLst>
            </p:cNvPr>
            <p:cNvSpPr/>
            <p:nvPr/>
          </p:nvSpPr>
          <p:spPr>
            <a:xfrm>
              <a:off x="3360626" y="4420816"/>
              <a:ext cx="1123518" cy="31149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9;p36">
              <a:extLst>
                <a:ext uri="{FF2B5EF4-FFF2-40B4-BE49-F238E27FC236}">
                  <a16:creationId xmlns:a16="http://schemas.microsoft.com/office/drawing/2014/main" id="{92A08720-5F43-4202-AC38-41905B7C925C}"/>
                </a:ext>
              </a:extLst>
            </p:cNvPr>
            <p:cNvSpPr/>
            <p:nvPr/>
          </p:nvSpPr>
          <p:spPr>
            <a:xfrm>
              <a:off x="4491229" y="1233047"/>
              <a:ext cx="67922" cy="1051515"/>
            </a:xfrm>
            <a:custGeom>
              <a:avLst/>
              <a:gdLst/>
              <a:ahLst/>
              <a:cxnLst/>
              <a:rect l="l" t="t" r="r" b="b"/>
              <a:pathLst>
                <a:path w="4025" h="62312" extrusionOk="0">
                  <a:moveTo>
                    <a:pt x="1" y="0"/>
                  </a:moveTo>
                  <a:lnTo>
                    <a:pt x="1" y="62312"/>
                  </a:lnTo>
                  <a:lnTo>
                    <a:pt x="4024" y="62312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0;p36">
              <a:extLst>
                <a:ext uri="{FF2B5EF4-FFF2-40B4-BE49-F238E27FC236}">
                  <a16:creationId xmlns:a16="http://schemas.microsoft.com/office/drawing/2014/main" id="{E2C66DB0-C35F-9267-3FDE-F917C74E6253}"/>
                </a:ext>
              </a:extLst>
            </p:cNvPr>
            <p:cNvSpPr/>
            <p:nvPr/>
          </p:nvSpPr>
          <p:spPr>
            <a:xfrm>
              <a:off x="3870607" y="1308844"/>
              <a:ext cx="620679" cy="294789"/>
            </a:xfrm>
            <a:custGeom>
              <a:avLst/>
              <a:gdLst/>
              <a:ahLst/>
              <a:cxnLst/>
              <a:rect l="l" t="t" r="r" b="b"/>
              <a:pathLst>
                <a:path w="36781" h="17469" extrusionOk="0">
                  <a:moveTo>
                    <a:pt x="7494" y="1"/>
                  </a:moveTo>
                  <a:lnTo>
                    <a:pt x="1" y="8735"/>
                  </a:lnTo>
                  <a:lnTo>
                    <a:pt x="7494" y="17469"/>
                  </a:lnTo>
                  <a:lnTo>
                    <a:pt x="36781" y="17469"/>
                  </a:lnTo>
                  <a:lnTo>
                    <a:pt x="367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1;p36">
              <a:extLst>
                <a:ext uri="{FF2B5EF4-FFF2-40B4-BE49-F238E27FC236}">
                  <a16:creationId xmlns:a16="http://schemas.microsoft.com/office/drawing/2014/main" id="{3D620B3C-B379-9B25-A07F-B4DDF333CF64}"/>
                </a:ext>
              </a:extLst>
            </p:cNvPr>
            <p:cNvSpPr/>
            <p:nvPr/>
          </p:nvSpPr>
          <p:spPr>
            <a:xfrm>
              <a:off x="4559129" y="1308844"/>
              <a:ext cx="620966" cy="294789"/>
            </a:xfrm>
            <a:custGeom>
              <a:avLst/>
              <a:gdLst/>
              <a:ahLst/>
              <a:cxnLst/>
              <a:rect l="l" t="t" r="r" b="b"/>
              <a:pathLst>
                <a:path w="36798" h="17469" extrusionOk="0">
                  <a:moveTo>
                    <a:pt x="0" y="1"/>
                  </a:moveTo>
                  <a:lnTo>
                    <a:pt x="0" y="17469"/>
                  </a:lnTo>
                  <a:lnTo>
                    <a:pt x="29304" y="17469"/>
                  </a:lnTo>
                  <a:lnTo>
                    <a:pt x="36797" y="8735"/>
                  </a:lnTo>
                  <a:lnTo>
                    <a:pt x="29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2;p36">
              <a:extLst>
                <a:ext uri="{FF2B5EF4-FFF2-40B4-BE49-F238E27FC236}">
                  <a16:creationId xmlns:a16="http://schemas.microsoft.com/office/drawing/2014/main" id="{82C6661A-729F-A77F-C80C-034F4D5E29C6}"/>
                </a:ext>
              </a:extLst>
            </p:cNvPr>
            <p:cNvSpPr/>
            <p:nvPr/>
          </p:nvSpPr>
          <p:spPr>
            <a:xfrm>
              <a:off x="4655023" y="2084237"/>
              <a:ext cx="1171098" cy="702105"/>
            </a:xfrm>
            <a:custGeom>
              <a:avLst/>
              <a:gdLst/>
              <a:ahLst/>
              <a:cxnLst/>
              <a:rect l="l" t="t" r="r" b="b"/>
              <a:pathLst>
                <a:path w="69403" h="41609" extrusionOk="0">
                  <a:moveTo>
                    <a:pt x="39328" y="1"/>
                  </a:moveTo>
                  <a:lnTo>
                    <a:pt x="38557" y="17"/>
                  </a:lnTo>
                  <a:lnTo>
                    <a:pt x="37786" y="34"/>
                  </a:lnTo>
                  <a:lnTo>
                    <a:pt x="37015" y="68"/>
                  </a:lnTo>
                  <a:lnTo>
                    <a:pt x="36261" y="118"/>
                  </a:lnTo>
                  <a:lnTo>
                    <a:pt x="35506" y="168"/>
                  </a:lnTo>
                  <a:lnTo>
                    <a:pt x="34752" y="252"/>
                  </a:lnTo>
                  <a:lnTo>
                    <a:pt x="34014" y="336"/>
                  </a:lnTo>
                  <a:lnTo>
                    <a:pt x="33277" y="436"/>
                  </a:lnTo>
                  <a:lnTo>
                    <a:pt x="32539" y="537"/>
                  </a:lnTo>
                  <a:lnTo>
                    <a:pt x="31818" y="654"/>
                  </a:lnTo>
                  <a:lnTo>
                    <a:pt x="31097" y="788"/>
                  </a:lnTo>
                  <a:lnTo>
                    <a:pt x="30393" y="939"/>
                  </a:lnTo>
                  <a:lnTo>
                    <a:pt x="29689" y="1107"/>
                  </a:lnTo>
                  <a:lnTo>
                    <a:pt x="28985" y="1275"/>
                  </a:lnTo>
                  <a:lnTo>
                    <a:pt x="28298" y="1442"/>
                  </a:lnTo>
                  <a:lnTo>
                    <a:pt x="27627" y="1643"/>
                  </a:lnTo>
                  <a:lnTo>
                    <a:pt x="26957" y="1845"/>
                  </a:lnTo>
                  <a:lnTo>
                    <a:pt x="26286" y="2062"/>
                  </a:lnTo>
                  <a:lnTo>
                    <a:pt x="25632" y="2280"/>
                  </a:lnTo>
                  <a:lnTo>
                    <a:pt x="24995" y="2515"/>
                  </a:lnTo>
                  <a:lnTo>
                    <a:pt x="24358" y="2767"/>
                  </a:lnTo>
                  <a:lnTo>
                    <a:pt x="23738" y="3018"/>
                  </a:lnTo>
                  <a:lnTo>
                    <a:pt x="23118" y="3286"/>
                  </a:lnTo>
                  <a:lnTo>
                    <a:pt x="22514" y="3554"/>
                  </a:lnTo>
                  <a:lnTo>
                    <a:pt x="21927" y="3839"/>
                  </a:lnTo>
                  <a:lnTo>
                    <a:pt x="21341" y="4141"/>
                  </a:lnTo>
                  <a:lnTo>
                    <a:pt x="20754" y="4443"/>
                  </a:lnTo>
                  <a:lnTo>
                    <a:pt x="20201" y="4761"/>
                  </a:lnTo>
                  <a:lnTo>
                    <a:pt x="19648" y="5080"/>
                  </a:lnTo>
                  <a:lnTo>
                    <a:pt x="19111" y="5415"/>
                  </a:lnTo>
                  <a:lnTo>
                    <a:pt x="18575" y="5751"/>
                  </a:lnTo>
                  <a:lnTo>
                    <a:pt x="18072" y="6103"/>
                  </a:lnTo>
                  <a:lnTo>
                    <a:pt x="17552" y="6455"/>
                  </a:lnTo>
                  <a:lnTo>
                    <a:pt x="17066" y="6823"/>
                  </a:lnTo>
                  <a:lnTo>
                    <a:pt x="16597" y="7192"/>
                  </a:lnTo>
                  <a:lnTo>
                    <a:pt x="16127" y="7578"/>
                  </a:lnTo>
                  <a:lnTo>
                    <a:pt x="15675" y="7963"/>
                  </a:lnTo>
                  <a:lnTo>
                    <a:pt x="15222" y="8366"/>
                  </a:lnTo>
                  <a:lnTo>
                    <a:pt x="14803" y="8768"/>
                  </a:lnTo>
                  <a:lnTo>
                    <a:pt x="14384" y="9170"/>
                  </a:lnTo>
                  <a:lnTo>
                    <a:pt x="13998" y="9590"/>
                  </a:lnTo>
                  <a:lnTo>
                    <a:pt x="13613" y="10025"/>
                  </a:lnTo>
                  <a:lnTo>
                    <a:pt x="13244" y="10461"/>
                  </a:lnTo>
                  <a:lnTo>
                    <a:pt x="12892" y="10897"/>
                  </a:lnTo>
                  <a:lnTo>
                    <a:pt x="12540" y="11333"/>
                  </a:lnTo>
                  <a:lnTo>
                    <a:pt x="12221" y="11786"/>
                  </a:lnTo>
                  <a:lnTo>
                    <a:pt x="11919" y="12255"/>
                  </a:lnTo>
                  <a:lnTo>
                    <a:pt x="11618" y="12708"/>
                  </a:lnTo>
                  <a:lnTo>
                    <a:pt x="11349" y="13177"/>
                  </a:lnTo>
                  <a:lnTo>
                    <a:pt x="11081" y="13663"/>
                  </a:lnTo>
                  <a:lnTo>
                    <a:pt x="10830" y="14133"/>
                  </a:lnTo>
                  <a:lnTo>
                    <a:pt x="10612" y="14619"/>
                  </a:lnTo>
                  <a:lnTo>
                    <a:pt x="10394" y="15122"/>
                  </a:lnTo>
                  <a:lnTo>
                    <a:pt x="10209" y="15608"/>
                  </a:lnTo>
                  <a:lnTo>
                    <a:pt x="10025" y="16111"/>
                  </a:lnTo>
                  <a:lnTo>
                    <a:pt x="9874" y="16614"/>
                  </a:lnTo>
                  <a:lnTo>
                    <a:pt x="9723" y="17133"/>
                  </a:lnTo>
                  <a:lnTo>
                    <a:pt x="9606" y="17636"/>
                  </a:lnTo>
                  <a:lnTo>
                    <a:pt x="9489" y="18156"/>
                  </a:lnTo>
                  <a:lnTo>
                    <a:pt x="9405" y="18676"/>
                  </a:lnTo>
                  <a:lnTo>
                    <a:pt x="9338" y="19212"/>
                  </a:lnTo>
                  <a:lnTo>
                    <a:pt x="9287" y="19732"/>
                  </a:lnTo>
                  <a:lnTo>
                    <a:pt x="9271" y="20268"/>
                  </a:lnTo>
                  <a:lnTo>
                    <a:pt x="9254" y="20805"/>
                  </a:lnTo>
                  <a:lnTo>
                    <a:pt x="9271" y="21475"/>
                  </a:lnTo>
                  <a:lnTo>
                    <a:pt x="9321" y="22146"/>
                  </a:lnTo>
                  <a:lnTo>
                    <a:pt x="9388" y="22816"/>
                  </a:lnTo>
                  <a:lnTo>
                    <a:pt x="9505" y="23470"/>
                  </a:lnTo>
                  <a:lnTo>
                    <a:pt x="9640" y="24124"/>
                  </a:lnTo>
                  <a:lnTo>
                    <a:pt x="9790" y="24761"/>
                  </a:lnTo>
                  <a:lnTo>
                    <a:pt x="9992" y="25398"/>
                  </a:lnTo>
                  <a:lnTo>
                    <a:pt x="10209" y="26018"/>
                  </a:lnTo>
                  <a:lnTo>
                    <a:pt x="0" y="37015"/>
                  </a:lnTo>
                  <a:lnTo>
                    <a:pt x="14551" y="32590"/>
                  </a:lnTo>
                  <a:lnTo>
                    <a:pt x="15071" y="33093"/>
                  </a:lnTo>
                  <a:lnTo>
                    <a:pt x="15607" y="33596"/>
                  </a:lnTo>
                  <a:lnTo>
                    <a:pt x="16161" y="34065"/>
                  </a:lnTo>
                  <a:lnTo>
                    <a:pt x="16747" y="34551"/>
                  </a:lnTo>
                  <a:lnTo>
                    <a:pt x="17351" y="35004"/>
                  </a:lnTo>
                  <a:lnTo>
                    <a:pt x="17971" y="35440"/>
                  </a:lnTo>
                  <a:lnTo>
                    <a:pt x="18608" y="35875"/>
                  </a:lnTo>
                  <a:lnTo>
                    <a:pt x="19262" y="36295"/>
                  </a:lnTo>
                  <a:lnTo>
                    <a:pt x="19933" y="36697"/>
                  </a:lnTo>
                  <a:lnTo>
                    <a:pt x="20620" y="37099"/>
                  </a:lnTo>
                  <a:lnTo>
                    <a:pt x="21341" y="37468"/>
                  </a:lnTo>
                  <a:lnTo>
                    <a:pt x="22062" y="37837"/>
                  </a:lnTo>
                  <a:lnTo>
                    <a:pt x="22799" y="38189"/>
                  </a:lnTo>
                  <a:lnTo>
                    <a:pt x="23554" y="38524"/>
                  </a:lnTo>
                  <a:lnTo>
                    <a:pt x="24325" y="38843"/>
                  </a:lnTo>
                  <a:lnTo>
                    <a:pt x="25113" y="39144"/>
                  </a:lnTo>
                  <a:lnTo>
                    <a:pt x="25917" y="39429"/>
                  </a:lnTo>
                  <a:lnTo>
                    <a:pt x="26722" y="39698"/>
                  </a:lnTo>
                  <a:lnTo>
                    <a:pt x="27560" y="39949"/>
                  </a:lnTo>
                  <a:lnTo>
                    <a:pt x="28398" y="40201"/>
                  </a:lnTo>
                  <a:lnTo>
                    <a:pt x="29253" y="40419"/>
                  </a:lnTo>
                  <a:lnTo>
                    <a:pt x="30125" y="40620"/>
                  </a:lnTo>
                  <a:lnTo>
                    <a:pt x="30997" y="40804"/>
                  </a:lnTo>
                  <a:lnTo>
                    <a:pt x="31885" y="40972"/>
                  </a:lnTo>
                  <a:lnTo>
                    <a:pt x="32774" y="41123"/>
                  </a:lnTo>
                  <a:lnTo>
                    <a:pt x="33696" y="41240"/>
                  </a:lnTo>
                  <a:lnTo>
                    <a:pt x="34601" y="41357"/>
                  </a:lnTo>
                  <a:lnTo>
                    <a:pt x="35540" y="41441"/>
                  </a:lnTo>
                  <a:lnTo>
                    <a:pt x="36479" y="41525"/>
                  </a:lnTo>
                  <a:lnTo>
                    <a:pt x="37417" y="41575"/>
                  </a:lnTo>
                  <a:lnTo>
                    <a:pt x="38373" y="41609"/>
                  </a:lnTo>
                  <a:lnTo>
                    <a:pt x="40100" y="41609"/>
                  </a:lnTo>
                  <a:lnTo>
                    <a:pt x="40871" y="41592"/>
                  </a:lnTo>
                  <a:lnTo>
                    <a:pt x="41642" y="41558"/>
                  </a:lnTo>
                  <a:lnTo>
                    <a:pt x="42413" y="41508"/>
                  </a:lnTo>
                  <a:lnTo>
                    <a:pt x="43167" y="41441"/>
                  </a:lnTo>
                  <a:lnTo>
                    <a:pt x="43905" y="41374"/>
                  </a:lnTo>
                  <a:lnTo>
                    <a:pt x="44659" y="41290"/>
                  </a:lnTo>
                  <a:lnTo>
                    <a:pt x="45397" y="41190"/>
                  </a:lnTo>
                  <a:lnTo>
                    <a:pt x="46118" y="41072"/>
                  </a:lnTo>
                  <a:lnTo>
                    <a:pt x="46839" y="40955"/>
                  </a:lnTo>
                  <a:lnTo>
                    <a:pt x="47560" y="40821"/>
                  </a:lnTo>
                  <a:lnTo>
                    <a:pt x="48280" y="40670"/>
                  </a:lnTo>
                  <a:lnTo>
                    <a:pt x="48968" y="40519"/>
                  </a:lnTo>
                  <a:lnTo>
                    <a:pt x="49672" y="40351"/>
                  </a:lnTo>
                  <a:lnTo>
                    <a:pt x="50359" y="40167"/>
                  </a:lnTo>
                  <a:lnTo>
                    <a:pt x="51030" y="39983"/>
                  </a:lnTo>
                  <a:lnTo>
                    <a:pt x="51700" y="39781"/>
                  </a:lnTo>
                  <a:lnTo>
                    <a:pt x="52371" y="39564"/>
                  </a:lnTo>
                  <a:lnTo>
                    <a:pt x="53025" y="39329"/>
                  </a:lnTo>
                  <a:lnTo>
                    <a:pt x="53662" y="39094"/>
                  </a:lnTo>
                  <a:lnTo>
                    <a:pt x="54299" y="38859"/>
                  </a:lnTo>
                  <a:lnTo>
                    <a:pt x="54919" y="38608"/>
                  </a:lnTo>
                  <a:lnTo>
                    <a:pt x="55539" y="38340"/>
                  </a:lnTo>
                  <a:lnTo>
                    <a:pt x="56143" y="38055"/>
                  </a:lnTo>
                  <a:lnTo>
                    <a:pt x="56746" y="37770"/>
                  </a:lnTo>
                  <a:lnTo>
                    <a:pt x="57316" y="37485"/>
                  </a:lnTo>
                  <a:lnTo>
                    <a:pt x="57903" y="37183"/>
                  </a:lnTo>
                  <a:lnTo>
                    <a:pt x="58456" y="36865"/>
                  </a:lnTo>
                  <a:lnTo>
                    <a:pt x="59009" y="36546"/>
                  </a:lnTo>
                  <a:lnTo>
                    <a:pt x="59546" y="36211"/>
                  </a:lnTo>
                  <a:lnTo>
                    <a:pt x="60082" y="35875"/>
                  </a:lnTo>
                  <a:lnTo>
                    <a:pt x="60602" y="35523"/>
                  </a:lnTo>
                  <a:lnTo>
                    <a:pt x="61105" y="35155"/>
                  </a:lnTo>
                  <a:lnTo>
                    <a:pt x="61591" y="34803"/>
                  </a:lnTo>
                  <a:lnTo>
                    <a:pt x="62077" y="34417"/>
                  </a:lnTo>
                  <a:lnTo>
                    <a:pt x="62530" y="34048"/>
                  </a:lnTo>
                  <a:lnTo>
                    <a:pt x="62982" y="33646"/>
                  </a:lnTo>
                  <a:lnTo>
                    <a:pt x="63435" y="33260"/>
                  </a:lnTo>
                  <a:lnTo>
                    <a:pt x="63854" y="32858"/>
                  </a:lnTo>
                  <a:lnTo>
                    <a:pt x="64273" y="32439"/>
                  </a:lnTo>
                  <a:lnTo>
                    <a:pt x="64659" y="32020"/>
                  </a:lnTo>
                  <a:lnTo>
                    <a:pt x="65044" y="31601"/>
                  </a:lnTo>
                  <a:lnTo>
                    <a:pt x="65413" y="31165"/>
                  </a:lnTo>
                  <a:lnTo>
                    <a:pt x="65782" y="30729"/>
                  </a:lnTo>
                  <a:lnTo>
                    <a:pt x="66117" y="30276"/>
                  </a:lnTo>
                  <a:lnTo>
                    <a:pt x="66436" y="29824"/>
                  </a:lnTo>
                  <a:lnTo>
                    <a:pt x="66754" y="29371"/>
                  </a:lnTo>
                  <a:lnTo>
                    <a:pt x="67039" y="28902"/>
                  </a:lnTo>
                  <a:lnTo>
                    <a:pt x="67324" y="28432"/>
                  </a:lnTo>
                  <a:lnTo>
                    <a:pt x="67576" y="27963"/>
                  </a:lnTo>
                  <a:lnTo>
                    <a:pt x="67827" y="27477"/>
                  </a:lnTo>
                  <a:lnTo>
                    <a:pt x="68045" y="26991"/>
                  </a:lnTo>
                  <a:lnTo>
                    <a:pt x="68263" y="26504"/>
                  </a:lnTo>
                  <a:lnTo>
                    <a:pt x="68464" y="26001"/>
                  </a:lnTo>
                  <a:lnTo>
                    <a:pt x="68632" y="25515"/>
                  </a:lnTo>
                  <a:lnTo>
                    <a:pt x="68800" y="24996"/>
                  </a:lnTo>
                  <a:lnTo>
                    <a:pt x="68934" y="24493"/>
                  </a:lnTo>
                  <a:lnTo>
                    <a:pt x="69051" y="23973"/>
                  </a:lnTo>
                  <a:lnTo>
                    <a:pt x="69168" y="23453"/>
                  </a:lnTo>
                  <a:lnTo>
                    <a:pt x="69252" y="22934"/>
                  </a:lnTo>
                  <a:lnTo>
                    <a:pt x="69319" y="22414"/>
                  </a:lnTo>
                  <a:lnTo>
                    <a:pt x="69369" y="21878"/>
                  </a:lnTo>
                  <a:lnTo>
                    <a:pt x="69403" y="21341"/>
                  </a:lnTo>
                  <a:lnTo>
                    <a:pt x="69403" y="20805"/>
                  </a:lnTo>
                  <a:lnTo>
                    <a:pt x="69403" y="20268"/>
                  </a:lnTo>
                  <a:lnTo>
                    <a:pt x="69369" y="19732"/>
                  </a:lnTo>
                  <a:lnTo>
                    <a:pt x="69319" y="19212"/>
                  </a:lnTo>
                  <a:lnTo>
                    <a:pt x="69252" y="18676"/>
                  </a:lnTo>
                  <a:lnTo>
                    <a:pt x="69168" y="18156"/>
                  </a:lnTo>
                  <a:lnTo>
                    <a:pt x="69051" y="17636"/>
                  </a:lnTo>
                  <a:lnTo>
                    <a:pt x="68934" y="17133"/>
                  </a:lnTo>
                  <a:lnTo>
                    <a:pt x="68800" y="16614"/>
                  </a:lnTo>
                  <a:lnTo>
                    <a:pt x="68632" y="16111"/>
                  </a:lnTo>
                  <a:lnTo>
                    <a:pt x="68464" y="15608"/>
                  </a:lnTo>
                  <a:lnTo>
                    <a:pt x="68263" y="15122"/>
                  </a:lnTo>
                  <a:lnTo>
                    <a:pt x="68045" y="14619"/>
                  </a:lnTo>
                  <a:lnTo>
                    <a:pt x="67827" y="14133"/>
                  </a:lnTo>
                  <a:lnTo>
                    <a:pt x="67576" y="13663"/>
                  </a:lnTo>
                  <a:lnTo>
                    <a:pt x="67324" y="13177"/>
                  </a:lnTo>
                  <a:lnTo>
                    <a:pt x="67039" y="12708"/>
                  </a:lnTo>
                  <a:lnTo>
                    <a:pt x="66754" y="12255"/>
                  </a:lnTo>
                  <a:lnTo>
                    <a:pt x="66436" y="11786"/>
                  </a:lnTo>
                  <a:lnTo>
                    <a:pt x="66117" y="11333"/>
                  </a:lnTo>
                  <a:lnTo>
                    <a:pt x="65782" y="10897"/>
                  </a:lnTo>
                  <a:lnTo>
                    <a:pt x="65413" y="10461"/>
                  </a:lnTo>
                  <a:lnTo>
                    <a:pt x="65044" y="10025"/>
                  </a:lnTo>
                  <a:lnTo>
                    <a:pt x="64659" y="9590"/>
                  </a:lnTo>
                  <a:lnTo>
                    <a:pt x="64273" y="9170"/>
                  </a:lnTo>
                  <a:lnTo>
                    <a:pt x="63854" y="8768"/>
                  </a:lnTo>
                  <a:lnTo>
                    <a:pt x="63435" y="8366"/>
                  </a:lnTo>
                  <a:lnTo>
                    <a:pt x="62982" y="7963"/>
                  </a:lnTo>
                  <a:lnTo>
                    <a:pt x="62530" y="7578"/>
                  </a:lnTo>
                  <a:lnTo>
                    <a:pt x="62077" y="7192"/>
                  </a:lnTo>
                  <a:lnTo>
                    <a:pt x="61591" y="6823"/>
                  </a:lnTo>
                  <a:lnTo>
                    <a:pt x="61105" y="6455"/>
                  </a:lnTo>
                  <a:lnTo>
                    <a:pt x="60602" y="6103"/>
                  </a:lnTo>
                  <a:lnTo>
                    <a:pt x="60082" y="5751"/>
                  </a:lnTo>
                  <a:lnTo>
                    <a:pt x="59546" y="5415"/>
                  </a:lnTo>
                  <a:lnTo>
                    <a:pt x="59009" y="5080"/>
                  </a:lnTo>
                  <a:lnTo>
                    <a:pt x="58456" y="4761"/>
                  </a:lnTo>
                  <a:lnTo>
                    <a:pt x="57903" y="4443"/>
                  </a:lnTo>
                  <a:lnTo>
                    <a:pt x="57316" y="4141"/>
                  </a:lnTo>
                  <a:lnTo>
                    <a:pt x="56746" y="3839"/>
                  </a:lnTo>
                  <a:lnTo>
                    <a:pt x="56143" y="3554"/>
                  </a:lnTo>
                  <a:lnTo>
                    <a:pt x="55539" y="3286"/>
                  </a:lnTo>
                  <a:lnTo>
                    <a:pt x="54919" y="3018"/>
                  </a:lnTo>
                  <a:lnTo>
                    <a:pt x="54299" y="2767"/>
                  </a:lnTo>
                  <a:lnTo>
                    <a:pt x="53662" y="2515"/>
                  </a:lnTo>
                  <a:lnTo>
                    <a:pt x="53025" y="2280"/>
                  </a:lnTo>
                  <a:lnTo>
                    <a:pt x="52371" y="2062"/>
                  </a:lnTo>
                  <a:lnTo>
                    <a:pt x="51700" y="1845"/>
                  </a:lnTo>
                  <a:lnTo>
                    <a:pt x="51030" y="1643"/>
                  </a:lnTo>
                  <a:lnTo>
                    <a:pt x="50359" y="1442"/>
                  </a:lnTo>
                  <a:lnTo>
                    <a:pt x="49672" y="1275"/>
                  </a:lnTo>
                  <a:lnTo>
                    <a:pt x="48968" y="1107"/>
                  </a:lnTo>
                  <a:lnTo>
                    <a:pt x="48280" y="939"/>
                  </a:lnTo>
                  <a:lnTo>
                    <a:pt x="47560" y="788"/>
                  </a:lnTo>
                  <a:lnTo>
                    <a:pt x="46839" y="654"/>
                  </a:lnTo>
                  <a:lnTo>
                    <a:pt x="46118" y="537"/>
                  </a:lnTo>
                  <a:lnTo>
                    <a:pt x="45397" y="436"/>
                  </a:lnTo>
                  <a:lnTo>
                    <a:pt x="44659" y="336"/>
                  </a:lnTo>
                  <a:lnTo>
                    <a:pt x="43905" y="252"/>
                  </a:lnTo>
                  <a:lnTo>
                    <a:pt x="43167" y="168"/>
                  </a:lnTo>
                  <a:lnTo>
                    <a:pt x="42413" y="118"/>
                  </a:lnTo>
                  <a:lnTo>
                    <a:pt x="41642" y="68"/>
                  </a:lnTo>
                  <a:lnTo>
                    <a:pt x="40871" y="34"/>
                  </a:lnTo>
                  <a:lnTo>
                    <a:pt x="40100" y="17"/>
                  </a:lnTo>
                  <a:lnTo>
                    <a:pt x="39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93;p36">
              <a:extLst>
                <a:ext uri="{FF2B5EF4-FFF2-40B4-BE49-F238E27FC236}">
                  <a16:creationId xmlns:a16="http://schemas.microsoft.com/office/drawing/2014/main" id="{502D5AEB-9F69-F06E-291B-5DB59D789A1D}"/>
                </a:ext>
              </a:extLst>
            </p:cNvPr>
            <p:cNvSpPr/>
            <p:nvPr/>
          </p:nvSpPr>
          <p:spPr>
            <a:xfrm>
              <a:off x="5007485" y="2316472"/>
              <a:ext cx="180196" cy="277525"/>
            </a:xfrm>
            <a:custGeom>
              <a:avLst/>
              <a:gdLst/>
              <a:ahLst/>
              <a:cxnLst/>
              <a:rect l="l" t="t" r="r" b="b"/>
              <a:pathLst>
                <a:path w="10679" h="16447" extrusionOk="0">
                  <a:moveTo>
                    <a:pt x="5666" y="1"/>
                  </a:moveTo>
                  <a:lnTo>
                    <a:pt x="5432" y="18"/>
                  </a:lnTo>
                  <a:lnTo>
                    <a:pt x="5197" y="34"/>
                  </a:lnTo>
                  <a:lnTo>
                    <a:pt x="4962" y="51"/>
                  </a:lnTo>
                  <a:lnTo>
                    <a:pt x="4711" y="101"/>
                  </a:lnTo>
                  <a:lnTo>
                    <a:pt x="4476" y="152"/>
                  </a:lnTo>
                  <a:lnTo>
                    <a:pt x="4007" y="269"/>
                  </a:lnTo>
                  <a:lnTo>
                    <a:pt x="3521" y="437"/>
                  </a:lnTo>
                  <a:lnTo>
                    <a:pt x="3018" y="655"/>
                  </a:lnTo>
                  <a:lnTo>
                    <a:pt x="2783" y="772"/>
                  </a:lnTo>
                  <a:lnTo>
                    <a:pt x="2548" y="906"/>
                  </a:lnTo>
                  <a:lnTo>
                    <a:pt x="2330" y="1040"/>
                  </a:lnTo>
                  <a:lnTo>
                    <a:pt x="2129" y="1174"/>
                  </a:lnTo>
                  <a:lnTo>
                    <a:pt x="1928" y="1325"/>
                  </a:lnTo>
                  <a:lnTo>
                    <a:pt x="1727" y="1476"/>
                  </a:lnTo>
                  <a:lnTo>
                    <a:pt x="1559" y="1644"/>
                  </a:lnTo>
                  <a:lnTo>
                    <a:pt x="1375" y="1811"/>
                  </a:lnTo>
                  <a:lnTo>
                    <a:pt x="1224" y="1979"/>
                  </a:lnTo>
                  <a:lnTo>
                    <a:pt x="1056" y="2163"/>
                  </a:lnTo>
                  <a:lnTo>
                    <a:pt x="922" y="2348"/>
                  </a:lnTo>
                  <a:lnTo>
                    <a:pt x="788" y="2532"/>
                  </a:lnTo>
                  <a:lnTo>
                    <a:pt x="671" y="2733"/>
                  </a:lnTo>
                  <a:lnTo>
                    <a:pt x="553" y="2934"/>
                  </a:lnTo>
                  <a:lnTo>
                    <a:pt x="453" y="3136"/>
                  </a:lnTo>
                  <a:lnTo>
                    <a:pt x="352" y="3354"/>
                  </a:lnTo>
                  <a:lnTo>
                    <a:pt x="268" y="3571"/>
                  </a:lnTo>
                  <a:lnTo>
                    <a:pt x="201" y="3789"/>
                  </a:lnTo>
                  <a:lnTo>
                    <a:pt x="134" y="4007"/>
                  </a:lnTo>
                  <a:lnTo>
                    <a:pt x="84" y="4242"/>
                  </a:lnTo>
                  <a:lnTo>
                    <a:pt x="50" y="4477"/>
                  </a:lnTo>
                  <a:lnTo>
                    <a:pt x="17" y="4711"/>
                  </a:lnTo>
                  <a:lnTo>
                    <a:pt x="0" y="4963"/>
                  </a:lnTo>
                  <a:lnTo>
                    <a:pt x="0" y="5214"/>
                  </a:lnTo>
                  <a:lnTo>
                    <a:pt x="0" y="5466"/>
                  </a:lnTo>
                  <a:lnTo>
                    <a:pt x="17" y="5717"/>
                  </a:lnTo>
                  <a:lnTo>
                    <a:pt x="50" y="5969"/>
                  </a:lnTo>
                  <a:lnTo>
                    <a:pt x="101" y="6237"/>
                  </a:lnTo>
                  <a:lnTo>
                    <a:pt x="151" y="6505"/>
                  </a:lnTo>
                  <a:lnTo>
                    <a:pt x="201" y="6773"/>
                  </a:lnTo>
                  <a:lnTo>
                    <a:pt x="3051" y="5902"/>
                  </a:lnTo>
                  <a:lnTo>
                    <a:pt x="3001" y="5667"/>
                  </a:lnTo>
                  <a:lnTo>
                    <a:pt x="2967" y="5449"/>
                  </a:lnTo>
                  <a:lnTo>
                    <a:pt x="2934" y="5231"/>
                  </a:lnTo>
                  <a:lnTo>
                    <a:pt x="2934" y="4996"/>
                  </a:lnTo>
                  <a:lnTo>
                    <a:pt x="2967" y="4778"/>
                  </a:lnTo>
                  <a:lnTo>
                    <a:pt x="3001" y="4561"/>
                  </a:lnTo>
                  <a:lnTo>
                    <a:pt x="3051" y="4359"/>
                  </a:lnTo>
                  <a:lnTo>
                    <a:pt x="3135" y="4141"/>
                  </a:lnTo>
                  <a:lnTo>
                    <a:pt x="3219" y="3940"/>
                  </a:lnTo>
                  <a:lnTo>
                    <a:pt x="3336" y="3756"/>
                  </a:lnTo>
                  <a:lnTo>
                    <a:pt x="3470" y="3571"/>
                  </a:lnTo>
                  <a:lnTo>
                    <a:pt x="3604" y="3421"/>
                  </a:lnTo>
                  <a:lnTo>
                    <a:pt x="3772" y="3270"/>
                  </a:lnTo>
                  <a:lnTo>
                    <a:pt x="3956" y="3152"/>
                  </a:lnTo>
                  <a:lnTo>
                    <a:pt x="4158" y="3035"/>
                  </a:lnTo>
                  <a:lnTo>
                    <a:pt x="4376" y="2934"/>
                  </a:lnTo>
                  <a:lnTo>
                    <a:pt x="4593" y="2867"/>
                  </a:lnTo>
                  <a:lnTo>
                    <a:pt x="4795" y="2817"/>
                  </a:lnTo>
                  <a:lnTo>
                    <a:pt x="4996" y="2784"/>
                  </a:lnTo>
                  <a:lnTo>
                    <a:pt x="5197" y="2767"/>
                  </a:lnTo>
                  <a:lnTo>
                    <a:pt x="5398" y="2784"/>
                  </a:lnTo>
                  <a:lnTo>
                    <a:pt x="5583" y="2800"/>
                  </a:lnTo>
                  <a:lnTo>
                    <a:pt x="5784" y="2851"/>
                  </a:lnTo>
                  <a:lnTo>
                    <a:pt x="5968" y="2918"/>
                  </a:lnTo>
                  <a:lnTo>
                    <a:pt x="6152" y="3002"/>
                  </a:lnTo>
                  <a:lnTo>
                    <a:pt x="6320" y="3119"/>
                  </a:lnTo>
                  <a:lnTo>
                    <a:pt x="6488" y="3236"/>
                  </a:lnTo>
                  <a:lnTo>
                    <a:pt x="6622" y="3370"/>
                  </a:lnTo>
                  <a:lnTo>
                    <a:pt x="6756" y="3521"/>
                  </a:lnTo>
                  <a:lnTo>
                    <a:pt x="6873" y="3689"/>
                  </a:lnTo>
                  <a:lnTo>
                    <a:pt x="6974" y="3873"/>
                  </a:lnTo>
                  <a:lnTo>
                    <a:pt x="7058" y="4074"/>
                  </a:lnTo>
                  <a:lnTo>
                    <a:pt x="7142" y="4292"/>
                  </a:lnTo>
                  <a:lnTo>
                    <a:pt x="7192" y="4493"/>
                  </a:lnTo>
                  <a:lnTo>
                    <a:pt x="7225" y="4711"/>
                  </a:lnTo>
                  <a:lnTo>
                    <a:pt x="7242" y="4913"/>
                  </a:lnTo>
                  <a:lnTo>
                    <a:pt x="7225" y="5114"/>
                  </a:lnTo>
                  <a:lnTo>
                    <a:pt x="7192" y="5298"/>
                  </a:lnTo>
                  <a:lnTo>
                    <a:pt x="7142" y="5499"/>
                  </a:lnTo>
                  <a:lnTo>
                    <a:pt x="7075" y="5684"/>
                  </a:lnTo>
                  <a:lnTo>
                    <a:pt x="6085" y="8031"/>
                  </a:lnTo>
                  <a:lnTo>
                    <a:pt x="5767" y="8835"/>
                  </a:lnTo>
                  <a:lnTo>
                    <a:pt x="5700" y="9003"/>
                  </a:lnTo>
                  <a:lnTo>
                    <a:pt x="5650" y="9171"/>
                  </a:lnTo>
                  <a:lnTo>
                    <a:pt x="5616" y="9338"/>
                  </a:lnTo>
                  <a:lnTo>
                    <a:pt x="5599" y="9489"/>
                  </a:lnTo>
                  <a:lnTo>
                    <a:pt x="5583" y="9657"/>
                  </a:lnTo>
                  <a:lnTo>
                    <a:pt x="5599" y="9824"/>
                  </a:lnTo>
                  <a:lnTo>
                    <a:pt x="5616" y="9992"/>
                  </a:lnTo>
                  <a:lnTo>
                    <a:pt x="5650" y="10176"/>
                  </a:lnTo>
                  <a:lnTo>
                    <a:pt x="5750" y="10562"/>
                  </a:lnTo>
                  <a:lnTo>
                    <a:pt x="5901" y="10998"/>
                  </a:lnTo>
                  <a:lnTo>
                    <a:pt x="6370" y="12188"/>
                  </a:lnTo>
                  <a:lnTo>
                    <a:pt x="8969" y="11166"/>
                  </a:lnTo>
                  <a:lnTo>
                    <a:pt x="8634" y="10344"/>
                  </a:lnTo>
                  <a:lnTo>
                    <a:pt x="8499" y="9959"/>
                  </a:lnTo>
                  <a:lnTo>
                    <a:pt x="8466" y="9791"/>
                  </a:lnTo>
                  <a:lnTo>
                    <a:pt x="8432" y="9623"/>
                  </a:lnTo>
                  <a:lnTo>
                    <a:pt x="8416" y="9472"/>
                  </a:lnTo>
                  <a:lnTo>
                    <a:pt x="8399" y="9322"/>
                  </a:lnTo>
                  <a:lnTo>
                    <a:pt x="8416" y="9171"/>
                  </a:lnTo>
                  <a:lnTo>
                    <a:pt x="8432" y="9020"/>
                  </a:lnTo>
                  <a:lnTo>
                    <a:pt x="8499" y="8735"/>
                  </a:lnTo>
                  <a:lnTo>
                    <a:pt x="8617" y="8450"/>
                  </a:lnTo>
                  <a:lnTo>
                    <a:pt x="8935" y="7746"/>
                  </a:lnTo>
                  <a:lnTo>
                    <a:pt x="9489" y="6539"/>
                  </a:lnTo>
                  <a:lnTo>
                    <a:pt x="9606" y="6237"/>
                  </a:lnTo>
                  <a:lnTo>
                    <a:pt x="9723" y="5952"/>
                  </a:lnTo>
                  <a:lnTo>
                    <a:pt x="9807" y="5667"/>
                  </a:lnTo>
                  <a:lnTo>
                    <a:pt x="9891" y="5382"/>
                  </a:lnTo>
                  <a:lnTo>
                    <a:pt x="9958" y="5080"/>
                  </a:lnTo>
                  <a:lnTo>
                    <a:pt x="9991" y="4795"/>
                  </a:lnTo>
                  <a:lnTo>
                    <a:pt x="10025" y="4493"/>
                  </a:lnTo>
                  <a:lnTo>
                    <a:pt x="10025" y="4175"/>
                  </a:lnTo>
                  <a:lnTo>
                    <a:pt x="9991" y="3873"/>
                  </a:lnTo>
                  <a:lnTo>
                    <a:pt x="9941" y="3538"/>
                  </a:lnTo>
                  <a:lnTo>
                    <a:pt x="9841" y="3203"/>
                  </a:lnTo>
                  <a:lnTo>
                    <a:pt x="9723" y="2851"/>
                  </a:lnTo>
                  <a:lnTo>
                    <a:pt x="9623" y="2599"/>
                  </a:lnTo>
                  <a:lnTo>
                    <a:pt x="9505" y="2364"/>
                  </a:lnTo>
                  <a:lnTo>
                    <a:pt x="9388" y="2147"/>
                  </a:lnTo>
                  <a:lnTo>
                    <a:pt x="9254" y="1929"/>
                  </a:lnTo>
                  <a:lnTo>
                    <a:pt x="9120" y="1727"/>
                  </a:lnTo>
                  <a:lnTo>
                    <a:pt x="8986" y="1543"/>
                  </a:lnTo>
                  <a:lnTo>
                    <a:pt x="8818" y="1359"/>
                  </a:lnTo>
                  <a:lnTo>
                    <a:pt x="8667" y="1191"/>
                  </a:lnTo>
                  <a:lnTo>
                    <a:pt x="8499" y="1040"/>
                  </a:lnTo>
                  <a:lnTo>
                    <a:pt x="8332" y="889"/>
                  </a:lnTo>
                  <a:lnTo>
                    <a:pt x="8147" y="755"/>
                  </a:lnTo>
                  <a:lnTo>
                    <a:pt x="7963" y="638"/>
                  </a:lnTo>
                  <a:lnTo>
                    <a:pt x="7779" y="520"/>
                  </a:lnTo>
                  <a:lnTo>
                    <a:pt x="7594" y="420"/>
                  </a:lnTo>
                  <a:lnTo>
                    <a:pt x="7393" y="336"/>
                  </a:lnTo>
                  <a:lnTo>
                    <a:pt x="7192" y="252"/>
                  </a:lnTo>
                  <a:lnTo>
                    <a:pt x="6974" y="185"/>
                  </a:lnTo>
                  <a:lnTo>
                    <a:pt x="6773" y="135"/>
                  </a:lnTo>
                  <a:lnTo>
                    <a:pt x="6555" y="85"/>
                  </a:lnTo>
                  <a:lnTo>
                    <a:pt x="6337" y="51"/>
                  </a:lnTo>
                  <a:lnTo>
                    <a:pt x="6119" y="18"/>
                  </a:lnTo>
                  <a:lnTo>
                    <a:pt x="5884" y="18"/>
                  </a:lnTo>
                  <a:lnTo>
                    <a:pt x="5666" y="1"/>
                  </a:lnTo>
                  <a:close/>
                  <a:moveTo>
                    <a:pt x="8701" y="12859"/>
                  </a:moveTo>
                  <a:lnTo>
                    <a:pt x="8533" y="12892"/>
                  </a:lnTo>
                  <a:lnTo>
                    <a:pt x="8365" y="12943"/>
                  </a:lnTo>
                  <a:lnTo>
                    <a:pt x="8181" y="12993"/>
                  </a:lnTo>
                  <a:lnTo>
                    <a:pt x="8013" y="13077"/>
                  </a:lnTo>
                  <a:lnTo>
                    <a:pt x="7862" y="13160"/>
                  </a:lnTo>
                  <a:lnTo>
                    <a:pt x="7712" y="13261"/>
                  </a:lnTo>
                  <a:lnTo>
                    <a:pt x="7577" y="13378"/>
                  </a:lnTo>
                  <a:lnTo>
                    <a:pt x="7460" y="13513"/>
                  </a:lnTo>
                  <a:lnTo>
                    <a:pt x="7343" y="13647"/>
                  </a:lnTo>
                  <a:lnTo>
                    <a:pt x="7242" y="13798"/>
                  </a:lnTo>
                  <a:lnTo>
                    <a:pt x="7158" y="13965"/>
                  </a:lnTo>
                  <a:lnTo>
                    <a:pt x="7091" y="14150"/>
                  </a:lnTo>
                  <a:lnTo>
                    <a:pt x="7041" y="14317"/>
                  </a:lnTo>
                  <a:lnTo>
                    <a:pt x="7007" y="14485"/>
                  </a:lnTo>
                  <a:lnTo>
                    <a:pt x="6991" y="14669"/>
                  </a:lnTo>
                  <a:lnTo>
                    <a:pt x="7007" y="14837"/>
                  </a:lnTo>
                  <a:lnTo>
                    <a:pt x="7024" y="15005"/>
                  </a:lnTo>
                  <a:lnTo>
                    <a:pt x="7058" y="15189"/>
                  </a:lnTo>
                  <a:lnTo>
                    <a:pt x="7125" y="15357"/>
                  </a:lnTo>
                  <a:lnTo>
                    <a:pt x="7192" y="15524"/>
                  </a:lnTo>
                  <a:lnTo>
                    <a:pt x="7292" y="15675"/>
                  </a:lnTo>
                  <a:lnTo>
                    <a:pt x="7393" y="15826"/>
                  </a:lnTo>
                  <a:lnTo>
                    <a:pt x="7527" y="15943"/>
                  </a:lnTo>
                  <a:lnTo>
                    <a:pt x="7644" y="16061"/>
                  </a:lnTo>
                  <a:lnTo>
                    <a:pt x="7795" y="16161"/>
                  </a:lnTo>
                  <a:lnTo>
                    <a:pt x="7946" y="16245"/>
                  </a:lnTo>
                  <a:lnTo>
                    <a:pt x="8097" y="16312"/>
                  </a:lnTo>
                  <a:lnTo>
                    <a:pt x="8265" y="16362"/>
                  </a:lnTo>
                  <a:lnTo>
                    <a:pt x="8432" y="16413"/>
                  </a:lnTo>
                  <a:lnTo>
                    <a:pt x="8600" y="16429"/>
                  </a:lnTo>
                  <a:lnTo>
                    <a:pt x="8784" y="16446"/>
                  </a:lnTo>
                  <a:lnTo>
                    <a:pt x="8969" y="16446"/>
                  </a:lnTo>
                  <a:lnTo>
                    <a:pt x="9136" y="16413"/>
                  </a:lnTo>
                  <a:lnTo>
                    <a:pt x="9321" y="16379"/>
                  </a:lnTo>
                  <a:lnTo>
                    <a:pt x="9489" y="16312"/>
                  </a:lnTo>
                  <a:lnTo>
                    <a:pt x="9673" y="16245"/>
                  </a:lnTo>
                  <a:lnTo>
                    <a:pt x="9824" y="16144"/>
                  </a:lnTo>
                  <a:lnTo>
                    <a:pt x="9975" y="16044"/>
                  </a:lnTo>
                  <a:lnTo>
                    <a:pt x="10109" y="15927"/>
                  </a:lnTo>
                  <a:lnTo>
                    <a:pt x="10226" y="15809"/>
                  </a:lnTo>
                  <a:lnTo>
                    <a:pt x="10343" y="15658"/>
                  </a:lnTo>
                  <a:lnTo>
                    <a:pt x="10427" y="15507"/>
                  </a:lnTo>
                  <a:lnTo>
                    <a:pt x="10511" y="15340"/>
                  </a:lnTo>
                  <a:lnTo>
                    <a:pt x="10578" y="15172"/>
                  </a:lnTo>
                  <a:lnTo>
                    <a:pt x="10628" y="14988"/>
                  </a:lnTo>
                  <a:lnTo>
                    <a:pt x="10662" y="14820"/>
                  </a:lnTo>
                  <a:lnTo>
                    <a:pt x="10679" y="14652"/>
                  </a:lnTo>
                  <a:lnTo>
                    <a:pt x="10679" y="14468"/>
                  </a:lnTo>
                  <a:lnTo>
                    <a:pt x="10662" y="14300"/>
                  </a:lnTo>
                  <a:lnTo>
                    <a:pt x="10612" y="14133"/>
                  </a:lnTo>
                  <a:lnTo>
                    <a:pt x="10561" y="13948"/>
                  </a:lnTo>
                  <a:lnTo>
                    <a:pt x="10478" y="13781"/>
                  </a:lnTo>
                  <a:lnTo>
                    <a:pt x="10394" y="13630"/>
                  </a:lnTo>
                  <a:lnTo>
                    <a:pt x="10293" y="13496"/>
                  </a:lnTo>
                  <a:lnTo>
                    <a:pt x="10176" y="13362"/>
                  </a:lnTo>
                  <a:lnTo>
                    <a:pt x="10042" y="13261"/>
                  </a:lnTo>
                  <a:lnTo>
                    <a:pt x="9908" y="13160"/>
                  </a:lnTo>
                  <a:lnTo>
                    <a:pt x="9757" y="13060"/>
                  </a:lnTo>
                  <a:lnTo>
                    <a:pt x="9572" y="12993"/>
                  </a:lnTo>
                  <a:lnTo>
                    <a:pt x="9405" y="12943"/>
                  </a:lnTo>
                  <a:lnTo>
                    <a:pt x="9237" y="12892"/>
                  </a:lnTo>
                  <a:lnTo>
                    <a:pt x="9053" y="12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4;p36">
              <a:extLst>
                <a:ext uri="{FF2B5EF4-FFF2-40B4-BE49-F238E27FC236}">
                  <a16:creationId xmlns:a16="http://schemas.microsoft.com/office/drawing/2014/main" id="{C47F680C-0FE0-1B5D-B805-8BFB5F1E8D40}"/>
                </a:ext>
              </a:extLst>
            </p:cNvPr>
            <p:cNvSpPr/>
            <p:nvPr/>
          </p:nvSpPr>
          <p:spPr>
            <a:xfrm>
              <a:off x="5423021" y="2330612"/>
              <a:ext cx="180483" cy="276107"/>
            </a:xfrm>
            <a:custGeom>
              <a:avLst/>
              <a:gdLst/>
              <a:ahLst/>
              <a:cxnLst/>
              <a:rect l="l" t="t" r="r" b="b"/>
              <a:pathLst>
                <a:path w="10696" h="16363" extrusionOk="0">
                  <a:moveTo>
                    <a:pt x="5063" y="1"/>
                  </a:moveTo>
                  <a:lnTo>
                    <a:pt x="4828" y="18"/>
                  </a:lnTo>
                  <a:lnTo>
                    <a:pt x="4594" y="34"/>
                  </a:lnTo>
                  <a:lnTo>
                    <a:pt x="4359" y="68"/>
                  </a:lnTo>
                  <a:lnTo>
                    <a:pt x="4124" y="102"/>
                  </a:lnTo>
                  <a:lnTo>
                    <a:pt x="3906" y="152"/>
                  </a:lnTo>
                  <a:lnTo>
                    <a:pt x="3688" y="219"/>
                  </a:lnTo>
                  <a:lnTo>
                    <a:pt x="3454" y="303"/>
                  </a:lnTo>
                  <a:lnTo>
                    <a:pt x="3253" y="387"/>
                  </a:lnTo>
                  <a:lnTo>
                    <a:pt x="3035" y="487"/>
                  </a:lnTo>
                  <a:lnTo>
                    <a:pt x="2833" y="588"/>
                  </a:lnTo>
                  <a:lnTo>
                    <a:pt x="2632" y="705"/>
                  </a:lnTo>
                  <a:lnTo>
                    <a:pt x="2431" y="839"/>
                  </a:lnTo>
                  <a:lnTo>
                    <a:pt x="2247" y="973"/>
                  </a:lnTo>
                  <a:lnTo>
                    <a:pt x="2062" y="1124"/>
                  </a:lnTo>
                  <a:lnTo>
                    <a:pt x="1878" y="1275"/>
                  </a:lnTo>
                  <a:lnTo>
                    <a:pt x="1710" y="1459"/>
                  </a:lnTo>
                  <a:lnTo>
                    <a:pt x="1526" y="1627"/>
                  </a:lnTo>
                  <a:lnTo>
                    <a:pt x="1375" y="1828"/>
                  </a:lnTo>
                  <a:lnTo>
                    <a:pt x="1207" y="2029"/>
                  </a:lnTo>
                  <a:lnTo>
                    <a:pt x="1056" y="2247"/>
                  </a:lnTo>
                  <a:lnTo>
                    <a:pt x="922" y="2465"/>
                  </a:lnTo>
                  <a:lnTo>
                    <a:pt x="788" y="2700"/>
                  </a:lnTo>
                  <a:lnTo>
                    <a:pt x="654" y="2935"/>
                  </a:lnTo>
                  <a:lnTo>
                    <a:pt x="3353" y="4175"/>
                  </a:lnTo>
                  <a:lnTo>
                    <a:pt x="3471" y="3974"/>
                  </a:lnTo>
                  <a:lnTo>
                    <a:pt x="3588" y="3790"/>
                  </a:lnTo>
                  <a:lnTo>
                    <a:pt x="3722" y="3605"/>
                  </a:lnTo>
                  <a:lnTo>
                    <a:pt x="3873" y="3438"/>
                  </a:lnTo>
                  <a:lnTo>
                    <a:pt x="4024" y="3287"/>
                  </a:lnTo>
                  <a:lnTo>
                    <a:pt x="4208" y="3153"/>
                  </a:lnTo>
                  <a:lnTo>
                    <a:pt x="4393" y="3035"/>
                  </a:lnTo>
                  <a:lnTo>
                    <a:pt x="4577" y="2918"/>
                  </a:lnTo>
                  <a:lnTo>
                    <a:pt x="4795" y="2834"/>
                  </a:lnTo>
                  <a:lnTo>
                    <a:pt x="4996" y="2767"/>
                  </a:lnTo>
                  <a:lnTo>
                    <a:pt x="5214" y="2717"/>
                  </a:lnTo>
                  <a:lnTo>
                    <a:pt x="5415" y="2700"/>
                  </a:lnTo>
                  <a:lnTo>
                    <a:pt x="5633" y="2700"/>
                  </a:lnTo>
                  <a:lnTo>
                    <a:pt x="5868" y="2733"/>
                  </a:lnTo>
                  <a:lnTo>
                    <a:pt x="6086" y="2784"/>
                  </a:lnTo>
                  <a:lnTo>
                    <a:pt x="6304" y="2851"/>
                  </a:lnTo>
                  <a:lnTo>
                    <a:pt x="6522" y="2935"/>
                  </a:lnTo>
                  <a:lnTo>
                    <a:pt x="6706" y="3035"/>
                  </a:lnTo>
                  <a:lnTo>
                    <a:pt x="6874" y="3153"/>
                  </a:lnTo>
                  <a:lnTo>
                    <a:pt x="7041" y="3270"/>
                  </a:lnTo>
                  <a:lnTo>
                    <a:pt x="7175" y="3404"/>
                  </a:lnTo>
                  <a:lnTo>
                    <a:pt x="7309" y="3555"/>
                  </a:lnTo>
                  <a:lnTo>
                    <a:pt x="7427" y="3723"/>
                  </a:lnTo>
                  <a:lnTo>
                    <a:pt x="7511" y="3907"/>
                  </a:lnTo>
                  <a:lnTo>
                    <a:pt x="7594" y="4091"/>
                  </a:lnTo>
                  <a:lnTo>
                    <a:pt x="7661" y="4276"/>
                  </a:lnTo>
                  <a:lnTo>
                    <a:pt x="7695" y="4460"/>
                  </a:lnTo>
                  <a:lnTo>
                    <a:pt x="7712" y="4661"/>
                  </a:lnTo>
                  <a:lnTo>
                    <a:pt x="7712" y="4863"/>
                  </a:lnTo>
                  <a:lnTo>
                    <a:pt x="7678" y="5064"/>
                  </a:lnTo>
                  <a:lnTo>
                    <a:pt x="7628" y="5282"/>
                  </a:lnTo>
                  <a:lnTo>
                    <a:pt x="7561" y="5483"/>
                  </a:lnTo>
                  <a:lnTo>
                    <a:pt x="7477" y="5701"/>
                  </a:lnTo>
                  <a:lnTo>
                    <a:pt x="7377" y="5885"/>
                  </a:lnTo>
                  <a:lnTo>
                    <a:pt x="7259" y="6070"/>
                  </a:lnTo>
                  <a:lnTo>
                    <a:pt x="7142" y="6220"/>
                  </a:lnTo>
                  <a:lnTo>
                    <a:pt x="7008" y="6371"/>
                  </a:lnTo>
                  <a:lnTo>
                    <a:pt x="6840" y="6489"/>
                  </a:lnTo>
                  <a:lnTo>
                    <a:pt x="6689" y="6606"/>
                  </a:lnTo>
                  <a:lnTo>
                    <a:pt x="6505" y="6690"/>
                  </a:lnTo>
                  <a:lnTo>
                    <a:pt x="4208" y="7779"/>
                  </a:lnTo>
                  <a:lnTo>
                    <a:pt x="3437" y="8165"/>
                  </a:lnTo>
                  <a:lnTo>
                    <a:pt x="3269" y="8266"/>
                  </a:lnTo>
                  <a:lnTo>
                    <a:pt x="3135" y="8349"/>
                  </a:lnTo>
                  <a:lnTo>
                    <a:pt x="3001" y="8450"/>
                  </a:lnTo>
                  <a:lnTo>
                    <a:pt x="2867" y="8551"/>
                  </a:lnTo>
                  <a:lnTo>
                    <a:pt x="2750" y="8668"/>
                  </a:lnTo>
                  <a:lnTo>
                    <a:pt x="2649" y="8802"/>
                  </a:lnTo>
                  <a:lnTo>
                    <a:pt x="2548" y="8936"/>
                  </a:lnTo>
                  <a:lnTo>
                    <a:pt x="2448" y="9087"/>
                  </a:lnTo>
                  <a:lnTo>
                    <a:pt x="2264" y="9456"/>
                  </a:lnTo>
                  <a:lnTo>
                    <a:pt x="2096" y="9892"/>
                  </a:lnTo>
                  <a:lnTo>
                    <a:pt x="1660" y="11082"/>
                  </a:lnTo>
                  <a:lnTo>
                    <a:pt x="4258" y="12054"/>
                  </a:lnTo>
                  <a:lnTo>
                    <a:pt x="4560" y="11216"/>
                  </a:lnTo>
                  <a:lnTo>
                    <a:pt x="4728" y="10847"/>
                  </a:lnTo>
                  <a:lnTo>
                    <a:pt x="4812" y="10680"/>
                  </a:lnTo>
                  <a:lnTo>
                    <a:pt x="4895" y="10546"/>
                  </a:lnTo>
                  <a:lnTo>
                    <a:pt x="4979" y="10411"/>
                  </a:lnTo>
                  <a:lnTo>
                    <a:pt x="5080" y="10294"/>
                  </a:lnTo>
                  <a:lnTo>
                    <a:pt x="5180" y="10193"/>
                  </a:lnTo>
                  <a:lnTo>
                    <a:pt x="5298" y="10093"/>
                  </a:lnTo>
                  <a:lnTo>
                    <a:pt x="5532" y="9925"/>
                  </a:lnTo>
                  <a:lnTo>
                    <a:pt x="5817" y="9774"/>
                  </a:lnTo>
                  <a:lnTo>
                    <a:pt x="6522" y="9473"/>
                  </a:lnTo>
                  <a:lnTo>
                    <a:pt x="7745" y="8936"/>
                  </a:lnTo>
                  <a:lnTo>
                    <a:pt x="8030" y="8802"/>
                  </a:lnTo>
                  <a:lnTo>
                    <a:pt x="8299" y="8651"/>
                  </a:lnTo>
                  <a:lnTo>
                    <a:pt x="8567" y="8500"/>
                  </a:lnTo>
                  <a:lnTo>
                    <a:pt x="8818" y="8333"/>
                  </a:lnTo>
                  <a:lnTo>
                    <a:pt x="9053" y="8165"/>
                  </a:lnTo>
                  <a:lnTo>
                    <a:pt x="9288" y="7964"/>
                  </a:lnTo>
                  <a:lnTo>
                    <a:pt x="9506" y="7763"/>
                  </a:lnTo>
                  <a:lnTo>
                    <a:pt x="9707" y="7528"/>
                  </a:lnTo>
                  <a:lnTo>
                    <a:pt x="9891" y="7277"/>
                  </a:lnTo>
                  <a:lnTo>
                    <a:pt x="10059" y="6992"/>
                  </a:lnTo>
                  <a:lnTo>
                    <a:pt x="10226" y="6690"/>
                  </a:lnTo>
                  <a:lnTo>
                    <a:pt x="10360" y="6338"/>
                  </a:lnTo>
                  <a:lnTo>
                    <a:pt x="10444" y="6086"/>
                  </a:lnTo>
                  <a:lnTo>
                    <a:pt x="10528" y="5835"/>
                  </a:lnTo>
                  <a:lnTo>
                    <a:pt x="10578" y="5583"/>
                  </a:lnTo>
                  <a:lnTo>
                    <a:pt x="10629" y="5349"/>
                  </a:lnTo>
                  <a:lnTo>
                    <a:pt x="10662" y="5097"/>
                  </a:lnTo>
                  <a:lnTo>
                    <a:pt x="10679" y="4863"/>
                  </a:lnTo>
                  <a:lnTo>
                    <a:pt x="10696" y="4628"/>
                  </a:lnTo>
                  <a:lnTo>
                    <a:pt x="10679" y="4393"/>
                  </a:lnTo>
                  <a:lnTo>
                    <a:pt x="10662" y="4175"/>
                  </a:lnTo>
                  <a:lnTo>
                    <a:pt x="10629" y="3940"/>
                  </a:lnTo>
                  <a:lnTo>
                    <a:pt x="10578" y="3723"/>
                  </a:lnTo>
                  <a:lnTo>
                    <a:pt x="10528" y="3521"/>
                  </a:lnTo>
                  <a:lnTo>
                    <a:pt x="10461" y="3303"/>
                  </a:lnTo>
                  <a:lnTo>
                    <a:pt x="10394" y="3102"/>
                  </a:lnTo>
                  <a:lnTo>
                    <a:pt x="10293" y="2901"/>
                  </a:lnTo>
                  <a:lnTo>
                    <a:pt x="10193" y="2717"/>
                  </a:lnTo>
                  <a:lnTo>
                    <a:pt x="10092" y="2532"/>
                  </a:lnTo>
                  <a:lnTo>
                    <a:pt x="9975" y="2348"/>
                  </a:lnTo>
                  <a:lnTo>
                    <a:pt x="9841" y="2164"/>
                  </a:lnTo>
                  <a:lnTo>
                    <a:pt x="9707" y="1996"/>
                  </a:lnTo>
                  <a:lnTo>
                    <a:pt x="9556" y="1828"/>
                  </a:lnTo>
                  <a:lnTo>
                    <a:pt x="9388" y="1661"/>
                  </a:lnTo>
                  <a:lnTo>
                    <a:pt x="9221" y="1510"/>
                  </a:lnTo>
                  <a:lnTo>
                    <a:pt x="9036" y="1359"/>
                  </a:lnTo>
                  <a:lnTo>
                    <a:pt x="8852" y="1225"/>
                  </a:lnTo>
                  <a:lnTo>
                    <a:pt x="8667" y="1074"/>
                  </a:lnTo>
                  <a:lnTo>
                    <a:pt x="8466" y="956"/>
                  </a:lnTo>
                  <a:lnTo>
                    <a:pt x="8248" y="822"/>
                  </a:lnTo>
                  <a:lnTo>
                    <a:pt x="7812" y="604"/>
                  </a:lnTo>
                  <a:lnTo>
                    <a:pt x="7326" y="420"/>
                  </a:lnTo>
                  <a:lnTo>
                    <a:pt x="6807" y="236"/>
                  </a:lnTo>
                  <a:lnTo>
                    <a:pt x="6555" y="169"/>
                  </a:lnTo>
                  <a:lnTo>
                    <a:pt x="6304" y="118"/>
                  </a:lnTo>
                  <a:lnTo>
                    <a:pt x="6052" y="68"/>
                  </a:lnTo>
                  <a:lnTo>
                    <a:pt x="5801" y="34"/>
                  </a:lnTo>
                  <a:lnTo>
                    <a:pt x="5549" y="18"/>
                  </a:lnTo>
                  <a:lnTo>
                    <a:pt x="5315" y="1"/>
                  </a:lnTo>
                  <a:close/>
                  <a:moveTo>
                    <a:pt x="1761" y="12775"/>
                  </a:moveTo>
                  <a:lnTo>
                    <a:pt x="1576" y="12792"/>
                  </a:lnTo>
                  <a:lnTo>
                    <a:pt x="1409" y="12825"/>
                  </a:lnTo>
                  <a:lnTo>
                    <a:pt x="1241" y="12876"/>
                  </a:lnTo>
                  <a:lnTo>
                    <a:pt x="1056" y="12943"/>
                  </a:lnTo>
                  <a:lnTo>
                    <a:pt x="889" y="13027"/>
                  </a:lnTo>
                  <a:lnTo>
                    <a:pt x="738" y="13127"/>
                  </a:lnTo>
                  <a:lnTo>
                    <a:pt x="604" y="13228"/>
                  </a:lnTo>
                  <a:lnTo>
                    <a:pt x="470" y="13345"/>
                  </a:lnTo>
                  <a:lnTo>
                    <a:pt x="369" y="13479"/>
                  </a:lnTo>
                  <a:lnTo>
                    <a:pt x="269" y="13630"/>
                  </a:lnTo>
                  <a:lnTo>
                    <a:pt x="185" y="13781"/>
                  </a:lnTo>
                  <a:lnTo>
                    <a:pt x="101" y="13949"/>
                  </a:lnTo>
                  <a:lnTo>
                    <a:pt x="51" y="14116"/>
                  </a:lnTo>
                  <a:lnTo>
                    <a:pt x="17" y="14301"/>
                  </a:lnTo>
                  <a:lnTo>
                    <a:pt x="0" y="14468"/>
                  </a:lnTo>
                  <a:lnTo>
                    <a:pt x="17" y="14653"/>
                  </a:lnTo>
                  <a:lnTo>
                    <a:pt x="34" y="14837"/>
                  </a:lnTo>
                  <a:lnTo>
                    <a:pt x="67" y="15005"/>
                  </a:lnTo>
                  <a:lnTo>
                    <a:pt x="134" y="15156"/>
                  </a:lnTo>
                  <a:lnTo>
                    <a:pt x="202" y="15323"/>
                  </a:lnTo>
                  <a:lnTo>
                    <a:pt x="285" y="15457"/>
                  </a:lnTo>
                  <a:lnTo>
                    <a:pt x="386" y="15608"/>
                  </a:lnTo>
                  <a:lnTo>
                    <a:pt x="503" y="15742"/>
                  </a:lnTo>
                  <a:lnTo>
                    <a:pt x="621" y="15860"/>
                  </a:lnTo>
                  <a:lnTo>
                    <a:pt x="772" y="15977"/>
                  </a:lnTo>
                  <a:lnTo>
                    <a:pt x="906" y="16078"/>
                  </a:lnTo>
                  <a:lnTo>
                    <a:pt x="1073" y="16178"/>
                  </a:lnTo>
                  <a:lnTo>
                    <a:pt x="1241" y="16245"/>
                  </a:lnTo>
                  <a:lnTo>
                    <a:pt x="1425" y="16296"/>
                  </a:lnTo>
                  <a:lnTo>
                    <a:pt x="1593" y="16346"/>
                  </a:lnTo>
                  <a:lnTo>
                    <a:pt x="1777" y="16363"/>
                  </a:lnTo>
                  <a:lnTo>
                    <a:pt x="1945" y="16363"/>
                  </a:lnTo>
                  <a:lnTo>
                    <a:pt x="2129" y="16346"/>
                  </a:lnTo>
                  <a:lnTo>
                    <a:pt x="2297" y="16312"/>
                  </a:lnTo>
                  <a:lnTo>
                    <a:pt x="2481" y="16262"/>
                  </a:lnTo>
                  <a:lnTo>
                    <a:pt x="2649" y="16195"/>
                  </a:lnTo>
                  <a:lnTo>
                    <a:pt x="2817" y="16111"/>
                  </a:lnTo>
                  <a:lnTo>
                    <a:pt x="2968" y="16011"/>
                  </a:lnTo>
                  <a:lnTo>
                    <a:pt x="3118" y="15910"/>
                  </a:lnTo>
                  <a:lnTo>
                    <a:pt x="3236" y="15793"/>
                  </a:lnTo>
                  <a:lnTo>
                    <a:pt x="3353" y="15659"/>
                  </a:lnTo>
                  <a:lnTo>
                    <a:pt x="3454" y="15508"/>
                  </a:lnTo>
                  <a:lnTo>
                    <a:pt x="3538" y="15357"/>
                  </a:lnTo>
                  <a:lnTo>
                    <a:pt x="3605" y="15189"/>
                  </a:lnTo>
                  <a:lnTo>
                    <a:pt x="3655" y="15005"/>
                  </a:lnTo>
                  <a:lnTo>
                    <a:pt x="3688" y="14837"/>
                  </a:lnTo>
                  <a:lnTo>
                    <a:pt x="3705" y="14669"/>
                  </a:lnTo>
                  <a:lnTo>
                    <a:pt x="3705" y="14502"/>
                  </a:lnTo>
                  <a:lnTo>
                    <a:pt x="3688" y="14334"/>
                  </a:lnTo>
                  <a:lnTo>
                    <a:pt x="3655" y="14150"/>
                  </a:lnTo>
                  <a:lnTo>
                    <a:pt x="3588" y="13982"/>
                  </a:lnTo>
                  <a:lnTo>
                    <a:pt x="3521" y="13814"/>
                  </a:lnTo>
                  <a:lnTo>
                    <a:pt x="3420" y="13664"/>
                  </a:lnTo>
                  <a:lnTo>
                    <a:pt x="3320" y="13513"/>
                  </a:lnTo>
                  <a:lnTo>
                    <a:pt x="3202" y="13379"/>
                  </a:lnTo>
                  <a:lnTo>
                    <a:pt x="3085" y="13245"/>
                  </a:lnTo>
                  <a:lnTo>
                    <a:pt x="2951" y="13144"/>
                  </a:lnTo>
                  <a:lnTo>
                    <a:pt x="2800" y="13043"/>
                  </a:lnTo>
                  <a:lnTo>
                    <a:pt x="2632" y="12960"/>
                  </a:lnTo>
                  <a:lnTo>
                    <a:pt x="2465" y="12892"/>
                  </a:lnTo>
                  <a:lnTo>
                    <a:pt x="2297" y="12842"/>
                  </a:lnTo>
                  <a:lnTo>
                    <a:pt x="2113" y="12792"/>
                  </a:lnTo>
                  <a:lnTo>
                    <a:pt x="1928" y="127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5;p36">
              <a:extLst>
                <a:ext uri="{FF2B5EF4-FFF2-40B4-BE49-F238E27FC236}">
                  <a16:creationId xmlns:a16="http://schemas.microsoft.com/office/drawing/2014/main" id="{EFA21A8D-0E75-2805-60DB-EB2D02CE8265}"/>
                </a:ext>
              </a:extLst>
            </p:cNvPr>
            <p:cNvSpPr/>
            <p:nvPr/>
          </p:nvSpPr>
          <p:spPr>
            <a:xfrm>
              <a:off x="5299403" y="2236709"/>
              <a:ext cx="62535" cy="279499"/>
            </a:xfrm>
            <a:custGeom>
              <a:avLst/>
              <a:gdLst/>
              <a:ahLst/>
              <a:cxnLst/>
              <a:rect l="l" t="t" r="r" b="b"/>
              <a:pathLst>
                <a:path w="3706" h="16564" extrusionOk="0">
                  <a:moveTo>
                    <a:pt x="638" y="0"/>
                  </a:moveTo>
                  <a:lnTo>
                    <a:pt x="503" y="11266"/>
                  </a:lnTo>
                  <a:lnTo>
                    <a:pt x="3286" y="11299"/>
                  </a:lnTo>
                  <a:lnTo>
                    <a:pt x="3420" y="34"/>
                  </a:lnTo>
                  <a:lnTo>
                    <a:pt x="638" y="0"/>
                  </a:lnTo>
                  <a:close/>
                  <a:moveTo>
                    <a:pt x="1677" y="12992"/>
                  </a:moveTo>
                  <a:lnTo>
                    <a:pt x="1509" y="13026"/>
                  </a:lnTo>
                  <a:lnTo>
                    <a:pt x="1325" y="13059"/>
                  </a:lnTo>
                  <a:lnTo>
                    <a:pt x="1157" y="13110"/>
                  </a:lnTo>
                  <a:lnTo>
                    <a:pt x="1006" y="13194"/>
                  </a:lnTo>
                  <a:lnTo>
                    <a:pt x="839" y="13277"/>
                  </a:lnTo>
                  <a:lnTo>
                    <a:pt x="705" y="13395"/>
                  </a:lnTo>
                  <a:lnTo>
                    <a:pt x="554" y="13512"/>
                  </a:lnTo>
                  <a:lnTo>
                    <a:pt x="420" y="13646"/>
                  </a:lnTo>
                  <a:lnTo>
                    <a:pt x="319" y="13780"/>
                  </a:lnTo>
                  <a:lnTo>
                    <a:pt x="218" y="13931"/>
                  </a:lnTo>
                  <a:lnTo>
                    <a:pt x="135" y="14099"/>
                  </a:lnTo>
                  <a:lnTo>
                    <a:pt x="84" y="14250"/>
                  </a:lnTo>
                  <a:lnTo>
                    <a:pt x="34" y="14417"/>
                  </a:lnTo>
                  <a:lnTo>
                    <a:pt x="1" y="14602"/>
                  </a:lnTo>
                  <a:lnTo>
                    <a:pt x="1" y="14786"/>
                  </a:lnTo>
                  <a:lnTo>
                    <a:pt x="1" y="14954"/>
                  </a:lnTo>
                  <a:lnTo>
                    <a:pt x="34" y="15138"/>
                  </a:lnTo>
                  <a:lnTo>
                    <a:pt x="68" y="15306"/>
                  </a:lnTo>
                  <a:lnTo>
                    <a:pt x="135" y="15473"/>
                  </a:lnTo>
                  <a:lnTo>
                    <a:pt x="218" y="15624"/>
                  </a:lnTo>
                  <a:lnTo>
                    <a:pt x="319" y="15775"/>
                  </a:lnTo>
                  <a:lnTo>
                    <a:pt x="420" y="15909"/>
                  </a:lnTo>
                  <a:lnTo>
                    <a:pt x="537" y="16043"/>
                  </a:lnTo>
                  <a:lnTo>
                    <a:pt x="671" y="16144"/>
                  </a:lnTo>
                  <a:lnTo>
                    <a:pt x="805" y="16245"/>
                  </a:lnTo>
                  <a:lnTo>
                    <a:pt x="956" y="16328"/>
                  </a:lnTo>
                  <a:lnTo>
                    <a:pt x="1124" y="16412"/>
                  </a:lnTo>
                  <a:lnTo>
                    <a:pt x="1291" y="16479"/>
                  </a:lnTo>
                  <a:lnTo>
                    <a:pt x="1459" y="16530"/>
                  </a:lnTo>
                  <a:lnTo>
                    <a:pt x="1643" y="16546"/>
                  </a:lnTo>
                  <a:lnTo>
                    <a:pt x="1828" y="16563"/>
                  </a:lnTo>
                  <a:lnTo>
                    <a:pt x="2012" y="16546"/>
                  </a:lnTo>
                  <a:lnTo>
                    <a:pt x="2197" y="16530"/>
                  </a:lnTo>
                  <a:lnTo>
                    <a:pt x="2364" y="16496"/>
                  </a:lnTo>
                  <a:lnTo>
                    <a:pt x="2532" y="16429"/>
                  </a:lnTo>
                  <a:lnTo>
                    <a:pt x="2700" y="16362"/>
                  </a:lnTo>
                  <a:lnTo>
                    <a:pt x="2850" y="16278"/>
                  </a:lnTo>
                  <a:lnTo>
                    <a:pt x="3001" y="16161"/>
                  </a:lnTo>
                  <a:lnTo>
                    <a:pt x="3152" y="16043"/>
                  </a:lnTo>
                  <a:lnTo>
                    <a:pt x="3269" y="15909"/>
                  </a:lnTo>
                  <a:lnTo>
                    <a:pt x="3387" y="15775"/>
                  </a:lnTo>
                  <a:lnTo>
                    <a:pt x="3487" y="15624"/>
                  </a:lnTo>
                  <a:lnTo>
                    <a:pt x="3554" y="15457"/>
                  </a:lnTo>
                  <a:lnTo>
                    <a:pt x="3622" y="15306"/>
                  </a:lnTo>
                  <a:lnTo>
                    <a:pt x="3672" y="15138"/>
                  </a:lnTo>
                  <a:lnTo>
                    <a:pt x="3689" y="14954"/>
                  </a:lnTo>
                  <a:lnTo>
                    <a:pt x="3705" y="14769"/>
                  </a:lnTo>
                  <a:lnTo>
                    <a:pt x="3705" y="14602"/>
                  </a:lnTo>
                  <a:lnTo>
                    <a:pt x="3672" y="14417"/>
                  </a:lnTo>
                  <a:lnTo>
                    <a:pt x="3638" y="14250"/>
                  </a:lnTo>
                  <a:lnTo>
                    <a:pt x="3571" y="14099"/>
                  </a:lnTo>
                  <a:lnTo>
                    <a:pt x="3504" y="13931"/>
                  </a:lnTo>
                  <a:lnTo>
                    <a:pt x="3404" y="13797"/>
                  </a:lnTo>
                  <a:lnTo>
                    <a:pt x="3286" y="13646"/>
                  </a:lnTo>
                  <a:lnTo>
                    <a:pt x="3169" y="13512"/>
                  </a:lnTo>
                  <a:lnTo>
                    <a:pt x="3018" y="13395"/>
                  </a:lnTo>
                  <a:lnTo>
                    <a:pt x="2884" y="13294"/>
                  </a:lnTo>
                  <a:lnTo>
                    <a:pt x="2716" y="13210"/>
                  </a:lnTo>
                  <a:lnTo>
                    <a:pt x="2565" y="13127"/>
                  </a:lnTo>
                  <a:lnTo>
                    <a:pt x="2398" y="13076"/>
                  </a:lnTo>
                  <a:lnTo>
                    <a:pt x="2230" y="13026"/>
                  </a:lnTo>
                  <a:lnTo>
                    <a:pt x="2046" y="13009"/>
                  </a:lnTo>
                  <a:lnTo>
                    <a:pt x="1878" y="129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6;p36">
              <a:extLst>
                <a:ext uri="{FF2B5EF4-FFF2-40B4-BE49-F238E27FC236}">
                  <a16:creationId xmlns:a16="http://schemas.microsoft.com/office/drawing/2014/main" id="{7D9FE061-53AC-9774-C328-1B28B8A9C7B4}"/>
                </a:ext>
              </a:extLst>
            </p:cNvPr>
            <p:cNvSpPr/>
            <p:nvPr/>
          </p:nvSpPr>
          <p:spPr>
            <a:xfrm>
              <a:off x="4297753" y="3702847"/>
              <a:ext cx="118252" cy="208207"/>
            </a:xfrm>
            <a:custGeom>
              <a:avLst/>
              <a:gdLst/>
              <a:ahLst/>
              <a:cxnLst/>
              <a:rect l="l" t="t" r="r" b="b"/>
              <a:pathLst>
                <a:path w="7008" h="12339" extrusionOk="0">
                  <a:moveTo>
                    <a:pt x="3755" y="0"/>
                  </a:moveTo>
                  <a:lnTo>
                    <a:pt x="3621" y="34"/>
                  </a:lnTo>
                  <a:lnTo>
                    <a:pt x="3470" y="67"/>
                  </a:lnTo>
                  <a:lnTo>
                    <a:pt x="3336" y="117"/>
                  </a:lnTo>
                  <a:lnTo>
                    <a:pt x="3219" y="201"/>
                  </a:lnTo>
                  <a:lnTo>
                    <a:pt x="3085" y="285"/>
                  </a:lnTo>
                  <a:lnTo>
                    <a:pt x="2968" y="402"/>
                  </a:lnTo>
                  <a:lnTo>
                    <a:pt x="2850" y="553"/>
                  </a:lnTo>
                  <a:lnTo>
                    <a:pt x="2733" y="721"/>
                  </a:lnTo>
                  <a:lnTo>
                    <a:pt x="2616" y="939"/>
                  </a:lnTo>
                  <a:lnTo>
                    <a:pt x="2481" y="1174"/>
                  </a:lnTo>
                  <a:lnTo>
                    <a:pt x="2213" y="1710"/>
                  </a:lnTo>
                  <a:lnTo>
                    <a:pt x="1928" y="2347"/>
                  </a:lnTo>
                  <a:lnTo>
                    <a:pt x="1643" y="3051"/>
                  </a:lnTo>
                  <a:lnTo>
                    <a:pt x="1375" y="3806"/>
                  </a:lnTo>
                  <a:lnTo>
                    <a:pt x="1107" y="4577"/>
                  </a:lnTo>
                  <a:lnTo>
                    <a:pt x="855" y="5365"/>
                  </a:lnTo>
                  <a:lnTo>
                    <a:pt x="621" y="6136"/>
                  </a:lnTo>
                  <a:lnTo>
                    <a:pt x="419" y="6873"/>
                  </a:lnTo>
                  <a:lnTo>
                    <a:pt x="252" y="7561"/>
                  </a:lnTo>
                  <a:lnTo>
                    <a:pt x="134" y="8181"/>
                  </a:lnTo>
                  <a:lnTo>
                    <a:pt x="34" y="8717"/>
                  </a:lnTo>
                  <a:lnTo>
                    <a:pt x="17" y="8935"/>
                  </a:lnTo>
                  <a:lnTo>
                    <a:pt x="0" y="9136"/>
                  </a:lnTo>
                  <a:lnTo>
                    <a:pt x="17" y="9287"/>
                  </a:lnTo>
                  <a:lnTo>
                    <a:pt x="34" y="9421"/>
                  </a:lnTo>
                  <a:lnTo>
                    <a:pt x="67" y="9505"/>
                  </a:lnTo>
                  <a:lnTo>
                    <a:pt x="84" y="9539"/>
                  </a:lnTo>
                  <a:lnTo>
                    <a:pt x="118" y="9556"/>
                  </a:lnTo>
                  <a:lnTo>
                    <a:pt x="168" y="9572"/>
                  </a:lnTo>
                  <a:lnTo>
                    <a:pt x="235" y="9572"/>
                  </a:lnTo>
                  <a:lnTo>
                    <a:pt x="302" y="9556"/>
                  </a:lnTo>
                  <a:lnTo>
                    <a:pt x="369" y="9505"/>
                  </a:lnTo>
                  <a:lnTo>
                    <a:pt x="419" y="9455"/>
                  </a:lnTo>
                  <a:lnTo>
                    <a:pt x="487" y="9388"/>
                  </a:lnTo>
                  <a:lnTo>
                    <a:pt x="637" y="9204"/>
                  </a:lnTo>
                  <a:lnTo>
                    <a:pt x="771" y="8969"/>
                  </a:lnTo>
                  <a:lnTo>
                    <a:pt x="906" y="8701"/>
                  </a:lnTo>
                  <a:lnTo>
                    <a:pt x="1207" y="8097"/>
                  </a:lnTo>
                  <a:lnTo>
                    <a:pt x="1526" y="7477"/>
                  </a:lnTo>
                  <a:lnTo>
                    <a:pt x="1677" y="7175"/>
                  </a:lnTo>
                  <a:lnTo>
                    <a:pt x="1828" y="6907"/>
                  </a:lnTo>
                  <a:lnTo>
                    <a:pt x="1978" y="6672"/>
                  </a:lnTo>
                  <a:lnTo>
                    <a:pt x="2146" y="6488"/>
                  </a:lnTo>
                  <a:lnTo>
                    <a:pt x="2213" y="6421"/>
                  </a:lnTo>
                  <a:lnTo>
                    <a:pt x="2297" y="6354"/>
                  </a:lnTo>
                  <a:lnTo>
                    <a:pt x="2381" y="6320"/>
                  </a:lnTo>
                  <a:lnTo>
                    <a:pt x="2448" y="6287"/>
                  </a:lnTo>
                  <a:lnTo>
                    <a:pt x="2515" y="6287"/>
                  </a:lnTo>
                  <a:lnTo>
                    <a:pt x="2582" y="6337"/>
                  </a:lnTo>
                  <a:lnTo>
                    <a:pt x="2616" y="6404"/>
                  </a:lnTo>
                  <a:lnTo>
                    <a:pt x="2632" y="6488"/>
                  </a:lnTo>
                  <a:lnTo>
                    <a:pt x="2649" y="6622"/>
                  </a:lnTo>
                  <a:lnTo>
                    <a:pt x="2632" y="6756"/>
                  </a:lnTo>
                  <a:lnTo>
                    <a:pt x="2599" y="7125"/>
                  </a:lnTo>
                  <a:lnTo>
                    <a:pt x="2515" y="7561"/>
                  </a:lnTo>
                  <a:lnTo>
                    <a:pt x="2398" y="8047"/>
                  </a:lnTo>
                  <a:lnTo>
                    <a:pt x="2263" y="8567"/>
                  </a:lnTo>
                  <a:lnTo>
                    <a:pt x="2096" y="9103"/>
                  </a:lnTo>
                  <a:lnTo>
                    <a:pt x="1761" y="10176"/>
                  </a:lnTo>
                  <a:lnTo>
                    <a:pt x="1459" y="11115"/>
                  </a:lnTo>
                  <a:lnTo>
                    <a:pt x="1124" y="12037"/>
                  </a:lnTo>
                  <a:lnTo>
                    <a:pt x="1157" y="12070"/>
                  </a:lnTo>
                  <a:lnTo>
                    <a:pt x="1274" y="12137"/>
                  </a:lnTo>
                  <a:lnTo>
                    <a:pt x="1358" y="12188"/>
                  </a:lnTo>
                  <a:lnTo>
                    <a:pt x="1476" y="12238"/>
                  </a:lnTo>
                  <a:lnTo>
                    <a:pt x="1610" y="12271"/>
                  </a:lnTo>
                  <a:lnTo>
                    <a:pt x="1794" y="12305"/>
                  </a:lnTo>
                  <a:lnTo>
                    <a:pt x="1978" y="12338"/>
                  </a:lnTo>
                  <a:lnTo>
                    <a:pt x="2481" y="12338"/>
                  </a:lnTo>
                  <a:lnTo>
                    <a:pt x="2800" y="12305"/>
                  </a:lnTo>
                  <a:lnTo>
                    <a:pt x="3135" y="12255"/>
                  </a:lnTo>
                  <a:lnTo>
                    <a:pt x="3521" y="12171"/>
                  </a:lnTo>
                  <a:lnTo>
                    <a:pt x="3957" y="12053"/>
                  </a:lnTo>
                  <a:lnTo>
                    <a:pt x="4426" y="11886"/>
                  </a:lnTo>
                  <a:lnTo>
                    <a:pt x="4560" y="11835"/>
                  </a:lnTo>
                  <a:lnTo>
                    <a:pt x="4677" y="11785"/>
                  </a:lnTo>
                  <a:lnTo>
                    <a:pt x="4795" y="11701"/>
                  </a:lnTo>
                  <a:lnTo>
                    <a:pt x="4895" y="11618"/>
                  </a:lnTo>
                  <a:lnTo>
                    <a:pt x="4996" y="11534"/>
                  </a:lnTo>
                  <a:lnTo>
                    <a:pt x="5113" y="11433"/>
                  </a:lnTo>
                  <a:lnTo>
                    <a:pt x="5298" y="11182"/>
                  </a:lnTo>
                  <a:lnTo>
                    <a:pt x="5482" y="10913"/>
                  </a:lnTo>
                  <a:lnTo>
                    <a:pt x="5650" y="10595"/>
                  </a:lnTo>
                  <a:lnTo>
                    <a:pt x="5817" y="10260"/>
                  </a:lnTo>
                  <a:lnTo>
                    <a:pt x="5952" y="9908"/>
                  </a:lnTo>
                  <a:lnTo>
                    <a:pt x="6086" y="9505"/>
                  </a:lnTo>
                  <a:lnTo>
                    <a:pt x="6203" y="9103"/>
                  </a:lnTo>
                  <a:lnTo>
                    <a:pt x="6320" y="8684"/>
                  </a:lnTo>
                  <a:lnTo>
                    <a:pt x="6404" y="8231"/>
                  </a:lnTo>
                  <a:lnTo>
                    <a:pt x="6505" y="7795"/>
                  </a:lnTo>
                  <a:lnTo>
                    <a:pt x="6572" y="7326"/>
                  </a:lnTo>
                  <a:lnTo>
                    <a:pt x="6706" y="6421"/>
                  </a:lnTo>
                  <a:lnTo>
                    <a:pt x="6807" y="5499"/>
                  </a:lnTo>
                  <a:lnTo>
                    <a:pt x="6890" y="4627"/>
                  </a:lnTo>
                  <a:lnTo>
                    <a:pt x="6941" y="3822"/>
                  </a:lnTo>
                  <a:lnTo>
                    <a:pt x="6974" y="3101"/>
                  </a:lnTo>
                  <a:lnTo>
                    <a:pt x="7008" y="2029"/>
                  </a:lnTo>
                  <a:lnTo>
                    <a:pt x="7008" y="1626"/>
                  </a:lnTo>
                  <a:lnTo>
                    <a:pt x="6639" y="1442"/>
                  </a:lnTo>
                  <a:lnTo>
                    <a:pt x="6538" y="1341"/>
                  </a:lnTo>
                  <a:lnTo>
                    <a:pt x="6237" y="1090"/>
                  </a:lnTo>
                  <a:lnTo>
                    <a:pt x="6035" y="939"/>
                  </a:lnTo>
                  <a:lnTo>
                    <a:pt x="5801" y="771"/>
                  </a:lnTo>
                  <a:lnTo>
                    <a:pt x="5532" y="587"/>
                  </a:lnTo>
                  <a:lnTo>
                    <a:pt x="5264" y="419"/>
                  </a:lnTo>
                  <a:lnTo>
                    <a:pt x="4962" y="268"/>
                  </a:lnTo>
                  <a:lnTo>
                    <a:pt x="4661" y="151"/>
                  </a:lnTo>
                  <a:lnTo>
                    <a:pt x="4359" y="50"/>
                  </a:lnTo>
                  <a:lnTo>
                    <a:pt x="4208" y="17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FF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7;p36">
              <a:extLst>
                <a:ext uri="{FF2B5EF4-FFF2-40B4-BE49-F238E27FC236}">
                  <a16:creationId xmlns:a16="http://schemas.microsoft.com/office/drawing/2014/main" id="{ABD09F12-E3F5-AEAE-DDD3-1CE15699D671}"/>
                </a:ext>
              </a:extLst>
            </p:cNvPr>
            <p:cNvSpPr/>
            <p:nvPr/>
          </p:nvSpPr>
          <p:spPr>
            <a:xfrm>
              <a:off x="4297753" y="3702847"/>
              <a:ext cx="118252" cy="208207"/>
            </a:xfrm>
            <a:custGeom>
              <a:avLst/>
              <a:gdLst/>
              <a:ahLst/>
              <a:cxnLst/>
              <a:rect l="l" t="t" r="r" b="b"/>
              <a:pathLst>
                <a:path w="7008" h="12339" fill="none" extrusionOk="0">
                  <a:moveTo>
                    <a:pt x="7008" y="1626"/>
                  </a:moveTo>
                  <a:lnTo>
                    <a:pt x="7008" y="1626"/>
                  </a:lnTo>
                  <a:lnTo>
                    <a:pt x="7008" y="2029"/>
                  </a:lnTo>
                  <a:lnTo>
                    <a:pt x="6974" y="3101"/>
                  </a:lnTo>
                  <a:lnTo>
                    <a:pt x="6941" y="3822"/>
                  </a:lnTo>
                  <a:lnTo>
                    <a:pt x="6890" y="4627"/>
                  </a:lnTo>
                  <a:lnTo>
                    <a:pt x="6807" y="5499"/>
                  </a:lnTo>
                  <a:lnTo>
                    <a:pt x="6706" y="6421"/>
                  </a:lnTo>
                  <a:lnTo>
                    <a:pt x="6572" y="7326"/>
                  </a:lnTo>
                  <a:lnTo>
                    <a:pt x="6505" y="7795"/>
                  </a:lnTo>
                  <a:lnTo>
                    <a:pt x="6404" y="8231"/>
                  </a:lnTo>
                  <a:lnTo>
                    <a:pt x="6320" y="8684"/>
                  </a:lnTo>
                  <a:lnTo>
                    <a:pt x="6203" y="9103"/>
                  </a:lnTo>
                  <a:lnTo>
                    <a:pt x="6086" y="9505"/>
                  </a:lnTo>
                  <a:lnTo>
                    <a:pt x="5952" y="9908"/>
                  </a:lnTo>
                  <a:lnTo>
                    <a:pt x="5817" y="10260"/>
                  </a:lnTo>
                  <a:lnTo>
                    <a:pt x="5650" y="10595"/>
                  </a:lnTo>
                  <a:lnTo>
                    <a:pt x="5482" y="10913"/>
                  </a:lnTo>
                  <a:lnTo>
                    <a:pt x="5298" y="11182"/>
                  </a:lnTo>
                  <a:lnTo>
                    <a:pt x="5113" y="11433"/>
                  </a:lnTo>
                  <a:lnTo>
                    <a:pt x="4996" y="11534"/>
                  </a:lnTo>
                  <a:lnTo>
                    <a:pt x="4895" y="11618"/>
                  </a:lnTo>
                  <a:lnTo>
                    <a:pt x="4795" y="11701"/>
                  </a:lnTo>
                  <a:lnTo>
                    <a:pt x="4677" y="11785"/>
                  </a:lnTo>
                  <a:lnTo>
                    <a:pt x="4560" y="11835"/>
                  </a:lnTo>
                  <a:lnTo>
                    <a:pt x="4426" y="11886"/>
                  </a:lnTo>
                  <a:lnTo>
                    <a:pt x="4426" y="11886"/>
                  </a:lnTo>
                  <a:lnTo>
                    <a:pt x="3957" y="12053"/>
                  </a:lnTo>
                  <a:lnTo>
                    <a:pt x="3521" y="12171"/>
                  </a:lnTo>
                  <a:lnTo>
                    <a:pt x="3135" y="12255"/>
                  </a:lnTo>
                  <a:lnTo>
                    <a:pt x="2800" y="12305"/>
                  </a:lnTo>
                  <a:lnTo>
                    <a:pt x="2481" y="12338"/>
                  </a:lnTo>
                  <a:lnTo>
                    <a:pt x="2213" y="12338"/>
                  </a:lnTo>
                  <a:lnTo>
                    <a:pt x="1978" y="12338"/>
                  </a:lnTo>
                  <a:lnTo>
                    <a:pt x="1794" y="12305"/>
                  </a:lnTo>
                  <a:lnTo>
                    <a:pt x="1610" y="12271"/>
                  </a:lnTo>
                  <a:lnTo>
                    <a:pt x="1476" y="12238"/>
                  </a:lnTo>
                  <a:lnTo>
                    <a:pt x="1358" y="12188"/>
                  </a:lnTo>
                  <a:lnTo>
                    <a:pt x="1274" y="12137"/>
                  </a:lnTo>
                  <a:lnTo>
                    <a:pt x="1157" y="12070"/>
                  </a:lnTo>
                  <a:lnTo>
                    <a:pt x="1124" y="12037"/>
                  </a:lnTo>
                  <a:lnTo>
                    <a:pt x="1124" y="12037"/>
                  </a:lnTo>
                  <a:lnTo>
                    <a:pt x="1459" y="11115"/>
                  </a:lnTo>
                  <a:lnTo>
                    <a:pt x="1761" y="10176"/>
                  </a:lnTo>
                  <a:lnTo>
                    <a:pt x="2096" y="9103"/>
                  </a:lnTo>
                  <a:lnTo>
                    <a:pt x="2263" y="8567"/>
                  </a:lnTo>
                  <a:lnTo>
                    <a:pt x="2398" y="8047"/>
                  </a:lnTo>
                  <a:lnTo>
                    <a:pt x="2515" y="7561"/>
                  </a:lnTo>
                  <a:lnTo>
                    <a:pt x="2599" y="7125"/>
                  </a:lnTo>
                  <a:lnTo>
                    <a:pt x="2632" y="6756"/>
                  </a:lnTo>
                  <a:lnTo>
                    <a:pt x="2649" y="6622"/>
                  </a:lnTo>
                  <a:lnTo>
                    <a:pt x="2632" y="6488"/>
                  </a:lnTo>
                  <a:lnTo>
                    <a:pt x="2616" y="6404"/>
                  </a:lnTo>
                  <a:lnTo>
                    <a:pt x="2582" y="6337"/>
                  </a:lnTo>
                  <a:lnTo>
                    <a:pt x="2515" y="6287"/>
                  </a:lnTo>
                  <a:lnTo>
                    <a:pt x="2448" y="6287"/>
                  </a:lnTo>
                  <a:lnTo>
                    <a:pt x="2448" y="6287"/>
                  </a:lnTo>
                  <a:lnTo>
                    <a:pt x="2381" y="6320"/>
                  </a:lnTo>
                  <a:lnTo>
                    <a:pt x="2297" y="6354"/>
                  </a:lnTo>
                  <a:lnTo>
                    <a:pt x="2213" y="6421"/>
                  </a:lnTo>
                  <a:lnTo>
                    <a:pt x="2146" y="6488"/>
                  </a:lnTo>
                  <a:lnTo>
                    <a:pt x="1978" y="6672"/>
                  </a:lnTo>
                  <a:lnTo>
                    <a:pt x="1828" y="6907"/>
                  </a:lnTo>
                  <a:lnTo>
                    <a:pt x="1677" y="7175"/>
                  </a:lnTo>
                  <a:lnTo>
                    <a:pt x="1526" y="7477"/>
                  </a:lnTo>
                  <a:lnTo>
                    <a:pt x="1207" y="8097"/>
                  </a:lnTo>
                  <a:lnTo>
                    <a:pt x="906" y="8701"/>
                  </a:lnTo>
                  <a:lnTo>
                    <a:pt x="771" y="8969"/>
                  </a:lnTo>
                  <a:lnTo>
                    <a:pt x="637" y="9204"/>
                  </a:lnTo>
                  <a:lnTo>
                    <a:pt x="487" y="9388"/>
                  </a:lnTo>
                  <a:lnTo>
                    <a:pt x="419" y="9455"/>
                  </a:lnTo>
                  <a:lnTo>
                    <a:pt x="369" y="9505"/>
                  </a:lnTo>
                  <a:lnTo>
                    <a:pt x="302" y="9556"/>
                  </a:lnTo>
                  <a:lnTo>
                    <a:pt x="235" y="9572"/>
                  </a:lnTo>
                  <a:lnTo>
                    <a:pt x="168" y="9572"/>
                  </a:lnTo>
                  <a:lnTo>
                    <a:pt x="118" y="9556"/>
                  </a:lnTo>
                  <a:lnTo>
                    <a:pt x="118" y="9556"/>
                  </a:lnTo>
                  <a:lnTo>
                    <a:pt x="84" y="9539"/>
                  </a:lnTo>
                  <a:lnTo>
                    <a:pt x="67" y="9505"/>
                  </a:lnTo>
                  <a:lnTo>
                    <a:pt x="34" y="9421"/>
                  </a:lnTo>
                  <a:lnTo>
                    <a:pt x="17" y="9287"/>
                  </a:lnTo>
                  <a:lnTo>
                    <a:pt x="0" y="9136"/>
                  </a:lnTo>
                  <a:lnTo>
                    <a:pt x="17" y="8935"/>
                  </a:lnTo>
                  <a:lnTo>
                    <a:pt x="34" y="8717"/>
                  </a:lnTo>
                  <a:lnTo>
                    <a:pt x="134" y="8181"/>
                  </a:lnTo>
                  <a:lnTo>
                    <a:pt x="252" y="7561"/>
                  </a:lnTo>
                  <a:lnTo>
                    <a:pt x="419" y="6873"/>
                  </a:lnTo>
                  <a:lnTo>
                    <a:pt x="621" y="6136"/>
                  </a:lnTo>
                  <a:lnTo>
                    <a:pt x="855" y="5365"/>
                  </a:lnTo>
                  <a:lnTo>
                    <a:pt x="1107" y="4577"/>
                  </a:lnTo>
                  <a:lnTo>
                    <a:pt x="1375" y="3806"/>
                  </a:lnTo>
                  <a:lnTo>
                    <a:pt x="1643" y="3051"/>
                  </a:lnTo>
                  <a:lnTo>
                    <a:pt x="1928" y="2347"/>
                  </a:lnTo>
                  <a:lnTo>
                    <a:pt x="2213" y="1710"/>
                  </a:lnTo>
                  <a:lnTo>
                    <a:pt x="2481" y="1174"/>
                  </a:lnTo>
                  <a:lnTo>
                    <a:pt x="2616" y="939"/>
                  </a:lnTo>
                  <a:lnTo>
                    <a:pt x="2733" y="721"/>
                  </a:lnTo>
                  <a:lnTo>
                    <a:pt x="2850" y="553"/>
                  </a:lnTo>
                  <a:lnTo>
                    <a:pt x="2968" y="402"/>
                  </a:lnTo>
                  <a:lnTo>
                    <a:pt x="2968" y="402"/>
                  </a:lnTo>
                  <a:lnTo>
                    <a:pt x="3085" y="285"/>
                  </a:lnTo>
                  <a:lnTo>
                    <a:pt x="3219" y="201"/>
                  </a:lnTo>
                  <a:lnTo>
                    <a:pt x="3336" y="117"/>
                  </a:lnTo>
                  <a:lnTo>
                    <a:pt x="3470" y="67"/>
                  </a:lnTo>
                  <a:lnTo>
                    <a:pt x="3621" y="34"/>
                  </a:lnTo>
                  <a:lnTo>
                    <a:pt x="3755" y="0"/>
                  </a:lnTo>
                  <a:lnTo>
                    <a:pt x="3906" y="0"/>
                  </a:lnTo>
                  <a:lnTo>
                    <a:pt x="4057" y="0"/>
                  </a:lnTo>
                  <a:lnTo>
                    <a:pt x="4208" y="17"/>
                  </a:lnTo>
                  <a:lnTo>
                    <a:pt x="4359" y="50"/>
                  </a:lnTo>
                  <a:lnTo>
                    <a:pt x="4661" y="151"/>
                  </a:lnTo>
                  <a:lnTo>
                    <a:pt x="4962" y="268"/>
                  </a:lnTo>
                  <a:lnTo>
                    <a:pt x="5264" y="419"/>
                  </a:lnTo>
                  <a:lnTo>
                    <a:pt x="5532" y="587"/>
                  </a:lnTo>
                  <a:lnTo>
                    <a:pt x="5801" y="771"/>
                  </a:lnTo>
                  <a:lnTo>
                    <a:pt x="6035" y="939"/>
                  </a:lnTo>
                  <a:lnTo>
                    <a:pt x="6237" y="1090"/>
                  </a:lnTo>
                  <a:lnTo>
                    <a:pt x="6538" y="1341"/>
                  </a:lnTo>
                  <a:lnTo>
                    <a:pt x="6639" y="14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8;p36">
              <a:extLst>
                <a:ext uri="{FF2B5EF4-FFF2-40B4-BE49-F238E27FC236}">
                  <a16:creationId xmlns:a16="http://schemas.microsoft.com/office/drawing/2014/main" id="{4C4C0422-EBF8-82B4-3F12-9A2E84BC18E0}"/>
                </a:ext>
              </a:extLst>
            </p:cNvPr>
            <p:cNvSpPr/>
            <p:nvPr/>
          </p:nvSpPr>
          <p:spPr>
            <a:xfrm>
              <a:off x="4161682" y="3008099"/>
              <a:ext cx="277812" cy="728698"/>
            </a:xfrm>
            <a:custGeom>
              <a:avLst/>
              <a:gdLst/>
              <a:ahLst/>
              <a:cxnLst/>
              <a:rect l="l" t="t" r="r" b="b"/>
              <a:pathLst>
                <a:path w="16464" h="43185" extrusionOk="0">
                  <a:moveTo>
                    <a:pt x="2700" y="1"/>
                  </a:moveTo>
                  <a:lnTo>
                    <a:pt x="2432" y="17"/>
                  </a:lnTo>
                  <a:lnTo>
                    <a:pt x="2197" y="68"/>
                  </a:lnTo>
                  <a:lnTo>
                    <a:pt x="1962" y="135"/>
                  </a:lnTo>
                  <a:lnTo>
                    <a:pt x="1744" y="252"/>
                  </a:lnTo>
                  <a:lnTo>
                    <a:pt x="1543" y="386"/>
                  </a:lnTo>
                  <a:lnTo>
                    <a:pt x="1359" y="537"/>
                  </a:lnTo>
                  <a:lnTo>
                    <a:pt x="1191" y="738"/>
                  </a:lnTo>
                  <a:lnTo>
                    <a:pt x="1040" y="940"/>
                  </a:lnTo>
                  <a:lnTo>
                    <a:pt x="889" y="1174"/>
                  </a:lnTo>
                  <a:lnTo>
                    <a:pt x="755" y="1426"/>
                  </a:lnTo>
                  <a:lnTo>
                    <a:pt x="638" y="1711"/>
                  </a:lnTo>
                  <a:lnTo>
                    <a:pt x="537" y="1996"/>
                  </a:lnTo>
                  <a:lnTo>
                    <a:pt x="437" y="2314"/>
                  </a:lnTo>
                  <a:lnTo>
                    <a:pt x="353" y="2633"/>
                  </a:lnTo>
                  <a:lnTo>
                    <a:pt x="286" y="2985"/>
                  </a:lnTo>
                  <a:lnTo>
                    <a:pt x="219" y="3337"/>
                  </a:lnTo>
                  <a:lnTo>
                    <a:pt x="152" y="3706"/>
                  </a:lnTo>
                  <a:lnTo>
                    <a:pt x="85" y="4477"/>
                  </a:lnTo>
                  <a:lnTo>
                    <a:pt x="34" y="5281"/>
                  </a:lnTo>
                  <a:lnTo>
                    <a:pt x="1" y="6103"/>
                  </a:lnTo>
                  <a:lnTo>
                    <a:pt x="18" y="6958"/>
                  </a:lnTo>
                  <a:lnTo>
                    <a:pt x="51" y="7796"/>
                  </a:lnTo>
                  <a:lnTo>
                    <a:pt x="85" y="8634"/>
                  </a:lnTo>
                  <a:lnTo>
                    <a:pt x="152" y="9456"/>
                  </a:lnTo>
                  <a:lnTo>
                    <a:pt x="219" y="10244"/>
                  </a:lnTo>
                  <a:lnTo>
                    <a:pt x="303" y="10981"/>
                  </a:lnTo>
                  <a:lnTo>
                    <a:pt x="470" y="12339"/>
                  </a:lnTo>
                  <a:lnTo>
                    <a:pt x="638" y="13395"/>
                  </a:lnTo>
                  <a:lnTo>
                    <a:pt x="789" y="14351"/>
                  </a:lnTo>
                  <a:lnTo>
                    <a:pt x="1040" y="14334"/>
                  </a:lnTo>
                  <a:lnTo>
                    <a:pt x="1325" y="14334"/>
                  </a:lnTo>
                  <a:lnTo>
                    <a:pt x="1711" y="14367"/>
                  </a:lnTo>
                  <a:lnTo>
                    <a:pt x="2180" y="14435"/>
                  </a:lnTo>
                  <a:lnTo>
                    <a:pt x="2432" y="14485"/>
                  </a:lnTo>
                  <a:lnTo>
                    <a:pt x="2700" y="14552"/>
                  </a:lnTo>
                  <a:lnTo>
                    <a:pt x="2985" y="14636"/>
                  </a:lnTo>
                  <a:lnTo>
                    <a:pt x="3287" y="14736"/>
                  </a:lnTo>
                  <a:lnTo>
                    <a:pt x="3588" y="14854"/>
                  </a:lnTo>
                  <a:lnTo>
                    <a:pt x="3907" y="14988"/>
                  </a:lnTo>
                  <a:lnTo>
                    <a:pt x="4225" y="15155"/>
                  </a:lnTo>
                  <a:lnTo>
                    <a:pt x="4561" y="15340"/>
                  </a:lnTo>
                  <a:lnTo>
                    <a:pt x="4896" y="15558"/>
                  </a:lnTo>
                  <a:lnTo>
                    <a:pt x="5214" y="15792"/>
                  </a:lnTo>
                  <a:lnTo>
                    <a:pt x="5550" y="16077"/>
                  </a:lnTo>
                  <a:lnTo>
                    <a:pt x="5885" y="16379"/>
                  </a:lnTo>
                  <a:lnTo>
                    <a:pt x="6220" y="16714"/>
                  </a:lnTo>
                  <a:lnTo>
                    <a:pt x="6539" y="17083"/>
                  </a:lnTo>
                  <a:lnTo>
                    <a:pt x="6857" y="17486"/>
                  </a:lnTo>
                  <a:lnTo>
                    <a:pt x="7159" y="17921"/>
                  </a:lnTo>
                  <a:lnTo>
                    <a:pt x="7461" y="18408"/>
                  </a:lnTo>
                  <a:lnTo>
                    <a:pt x="7746" y="18927"/>
                  </a:lnTo>
                  <a:lnTo>
                    <a:pt x="8014" y="19497"/>
                  </a:lnTo>
                  <a:lnTo>
                    <a:pt x="8282" y="20101"/>
                  </a:lnTo>
                  <a:lnTo>
                    <a:pt x="8517" y="20771"/>
                  </a:lnTo>
                  <a:lnTo>
                    <a:pt x="8752" y="21475"/>
                  </a:lnTo>
                  <a:lnTo>
                    <a:pt x="8953" y="22213"/>
                  </a:lnTo>
                  <a:lnTo>
                    <a:pt x="9154" y="22984"/>
                  </a:lnTo>
                  <a:lnTo>
                    <a:pt x="9322" y="23772"/>
                  </a:lnTo>
                  <a:lnTo>
                    <a:pt x="9473" y="24577"/>
                  </a:lnTo>
                  <a:lnTo>
                    <a:pt x="9623" y="25415"/>
                  </a:lnTo>
                  <a:lnTo>
                    <a:pt x="9758" y="26253"/>
                  </a:lnTo>
                  <a:lnTo>
                    <a:pt x="9858" y="27108"/>
                  </a:lnTo>
                  <a:lnTo>
                    <a:pt x="9975" y="27980"/>
                  </a:lnTo>
                  <a:lnTo>
                    <a:pt x="10059" y="28835"/>
                  </a:lnTo>
                  <a:lnTo>
                    <a:pt x="10143" y="29707"/>
                  </a:lnTo>
                  <a:lnTo>
                    <a:pt x="10260" y="31416"/>
                  </a:lnTo>
                  <a:lnTo>
                    <a:pt x="10344" y="33093"/>
                  </a:lnTo>
                  <a:lnTo>
                    <a:pt x="10411" y="34719"/>
                  </a:lnTo>
                  <a:lnTo>
                    <a:pt x="10428" y="36244"/>
                  </a:lnTo>
                  <a:lnTo>
                    <a:pt x="10445" y="37636"/>
                  </a:lnTo>
                  <a:lnTo>
                    <a:pt x="10428" y="38910"/>
                  </a:lnTo>
                  <a:lnTo>
                    <a:pt x="10411" y="40000"/>
                  </a:lnTo>
                  <a:lnTo>
                    <a:pt x="10361" y="41559"/>
                  </a:lnTo>
                  <a:lnTo>
                    <a:pt x="10344" y="42129"/>
                  </a:lnTo>
                  <a:lnTo>
                    <a:pt x="10881" y="42179"/>
                  </a:lnTo>
                  <a:lnTo>
                    <a:pt x="11484" y="42263"/>
                  </a:lnTo>
                  <a:lnTo>
                    <a:pt x="12255" y="42363"/>
                  </a:lnTo>
                  <a:lnTo>
                    <a:pt x="13110" y="42514"/>
                  </a:lnTo>
                  <a:lnTo>
                    <a:pt x="14016" y="42682"/>
                  </a:lnTo>
                  <a:lnTo>
                    <a:pt x="14468" y="42799"/>
                  </a:lnTo>
                  <a:lnTo>
                    <a:pt x="14921" y="42917"/>
                  </a:lnTo>
                  <a:lnTo>
                    <a:pt x="15357" y="43051"/>
                  </a:lnTo>
                  <a:lnTo>
                    <a:pt x="15776" y="43185"/>
                  </a:lnTo>
                  <a:lnTo>
                    <a:pt x="15826" y="42866"/>
                  </a:lnTo>
                  <a:lnTo>
                    <a:pt x="15927" y="41978"/>
                  </a:lnTo>
                  <a:lnTo>
                    <a:pt x="16078" y="40570"/>
                  </a:lnTo>
                  <a:lnTo>
                    <a:pt x="16161" y="39698"/>
                  </a:lnTo>
                  <a:lnTo>
                    <a:pt x="16228" y="38709"/>
                  </a:lnTo>
                  <a:lnTo>
                    <a:pt x="16312" y="37619"/>
                  </a:lnTo>
                  <a:lnTo>
                    <a:pt x="16363" y="36446"/>
                  </a:lnTo>
                  <a:lnTo>
                    <a:pt x="16413" y="35188"/>
                  </a:lnTo>
                  <a:lnTo>
                    <a:pt x="16446" y="33847"/>
                  </a:lnTo>
                  <a:lnTo>
                    <a:pt x="16463" y="32456"/>
                  </a:lnTo>
                  <a:lnTo>
                    <a:pt x="16446" y="30981"/>
                  </a:lnTo>
                  <a:lnTo>
                    <a:pt x="16396" y="29472"/>
                  </a:lnTo>
                  <a:lnTo>
                    <a:pt x="16329" y="27913"/>
                  </a:lnTo>
                  <a:lnTo>
                    <a:pt x="16228" y="26320"/>
                  </a:lnTo>
                  <a:lnTo>
                    <a:pt x="16078" y="24694"/>
                  </a:lnTo>
                  <a:lnTo>
                    <a:pt x="15977" y="23873"/>
                  </a:lnTo>
                  <a:lnTo>
                    <a:pt x="15876" y="23051"/>
                  </a:lnTo>
                  <a:lnTo>
                    <a:pt x="15776" y="22230"/>
                  </a:lnTo>
                  <a:lnTo>
                    <a:pt x="15642" y="21392"/>
                  </a:lnTo>
                  <a:lnTo>
                    <a:pt x="15508" y="20570"/>
                  </a:lnTo>
                  <a:lnTo>
                    <a:pt x="15357" y="19732"/>
                  </a:lnTo>
                  <a:lnTo>
                    <a:pt x="15189" y="18911"/>
                  </a:lnTo>
                  <a:lnTo>
                    <a:pt x="15021" y="18072"/>
                  </a:lnTo>
                  <a:lnTo>
                    <a:pt x="14820" y="17251"/>
                  </a:lnTo>
                  <a:lnTo>
                    <a:pt x="14619" y="16429"/>
                  </a:lnTo>
                  <a:lnTo>
                    <a:pt x="14401" y="15608"/>
                  </a:lnTo>
                  <a:lnTo>
                    <a:pt x="14150" y="14787"/>
                  </a:lnTo>
                  <a:lnTo>
                    <a:pt x="13898" y="13982"/>
                  </a:lnTo>
                  <a:lnTo>
                    <a:pt x="13630" y="13194"/>
                  </a:lnTo>
                  <a:lnTo>
                    <a:pt x="13345" y="12389"/>
                  </a:lnTo>
                  <a:lnTo>
                    <a:pt x="13043" y="11618"/>
                  </a:lnTo>
                  <a:lnTo>
                    <a:pt x="12708" y="10847"/>
                  </a:lnTo>
                  <a:lnTo>
                    <a:pt x="12373" y="10076"/>
                  </a:lnTo>
                  <a:lnTo>
                    <a:pt x="12004" y="9338"/>
                  </a:lnTo>
                  <a:lnTo>
                    <a:pt x="11618" y="8601"/>
                  </a:lnTo>
                  <a:lnTo>
                    <a:pt x="11216" y="7880"/>
                  </a:lnTo>
                  <a:lnTo>
                    <a:pt x="10797" y="7176"/>
                  </a:lnTo>
                  <a:lnTo>
                    <a:pt x="10361" y="6472"/>
                  </a:lnTo>
                  <a:lnTo>
                    <a:pt x="9892" y="5801"/>
                  </a:lnTo>
                  <a:lnTo>
                    <a:pt x="9405" y="5147"/>
                  </a:lnTo>
                  <a:lnTo>
                    <a:pt x="8886" y="4510"/>
                  </a:lnTo>
                  <a:lnTo>
                    <a:pt x="8366" y="3907"/>
                  </a:lnTo>
                  <a:lnTo>
                    <a:pt x="7813" y="3303"/>
                  </a:lnTo>
                  <a:lnTo>
                    <a:pt x="7293" y="2784"/>
                  </a:lnTo>
                  <a:lnTo>
                    <a:pt x="6790" y="2314"/>
                  </a:lnTo>
                  <a:lnTo>
                    <a:pt x="6321" y="1895"/>
                  </a:lnTo>
                  <a:lnTo>
                    <a:pt x="5868" y="1526"/>
                  </a:lnTo>
                  <a:lnTo>
                    <a:pt x="5449" y="1191"/>
                  </a:lnTo>
                  <a:lnTo>
                    <a:pt x="5030" y="906"/>
                  </a:lnTo>
                  <a:lnTo>
                    <a:pt x="4645" y="655"/>
                  </a:lnTo>
                  <a:lnTo>
                    <a:pt x="4276" y="453"/>
                  </a:lnTo>
                  <a:lnTo>
                    <a:pt x="3924" y="286"/>
                  </a:lnTo>
                  <a:lnTo>
                    <a:pt x="3588" y="168"/>
                  </a:lnTo>
                  <a:lnTo>
                    <a:pt x="3270" y="68"/>
                  </a:lnTo>
                  <a:lnTo>
                    <a:pt x="2985" y="17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9;p36">
              <a:extLst>
                <a:ext uri="{FF2B5EF4-FFF2-40B4-BE49-F238E27FC236}">
                  <a16:creationId xmlns:a16="http://schemas.microsoft.com/office/drawing/2014/main" id="{93F8E6F6-E7FF-3F01-37E4-A7E78218835F}"/>
                </a:ext>
              </a:extLst>
            </p:cNvPr>
            <p:cNvSpPr/>
            <p:nvPr/>
          </p:nvSpPr>
          <p:spPr>
            <a:xfrm>
              <a:off x="3745589" y="4470558"/>
              <a:ext cx="189814" cy="182474"/>
            </a:xfrm>
            <a:custGeom>
              <a:avLst/>
              <a:gdLst/>
              <a:ahLst/>
              <a:cxnLst/>
              <a:rect l="l" t="t" r="r" b="b"/>
              <a:pathLst>
                <a:path w="11249" h="10814" extrusionOk="0">
                  <a:moveTo>
                    <a:pt x="8717" y="1"/>
                  </a:moveTo>
                  <a:lnTo>
                    <a:pt x="8550" y="34"/>
                  </a:lnTo>
                  <a:lnTo>
                    <a:pt x="8198" y="101"/>
                  </a:lnTo>
                  <a:lnTo>
                    <a:pt x="7829" y="235"/>
                  </a:lnTo>
                  <a:lnTo>
                    <a:pt x="7443" y="403"/>
                  </a:lnTo>
                  <a:lnTo>
                    <a:pt x="7058" y="621"/>
                  </a:lnTo>
                  <a:lnTo>
                    <a:pt x="6639" y="889"/>
                  </a:lnTo>
                  <a:lnTo>
                    <a:pt x="6220" y="1208"/>
                  </a:lnTo>
                  <a:lnTo>
                    <a:pt x="5784" y="1576"/>
                  </a:lnTo>
                  <a:lnTo>
                    <a:pt x="5331" y="2012"/>
                  </a:lnTo>
                  <a:lnTo>
                    <a:pt x="4862" y="2498"/>
                  </a:lnTo>
                  <a:lnTo>
                    <a:pt x="4342" y="3119"/>
                  </a:lnTo>
                  <a:lnTo>
                    <a:pt x="3655" y="3990"/>
                  </a:lnTo>
                  <a:lnTo>
                    <a:pt x="2850" y="5013"/>
                  </a:lnTo>
                  <a:lnTo>
                    <a:pt x="2029" y="6086"/>
                  </a:lnTo>
                  <a:lnTo>
                    <a:pt x="604" y="7980"/>
                  </a:lnTo>
                  <a:lnTo>
                    <a:pt x="0" y="8785"/>
                  </a:lnTo>
                  <a:lnTo>
                    <a:pt x="0" y="9221"/>
                  </a:lnTo>
                  <a:lnTo>
                    <a:pt x="34" y="9606"/>
                  </a:lnTo>
                  <a:lnTo>
                    <a:pt x="67" y="9958"/>
                  </a:lnTo>
                  <a:lnTo>
                    <a:pt x="101" y="10243"/>
                  </a:lnTo>
                  <a:lnTo>
                    <a:pt x="168" y="10663"/>
                  </a:lnTo>
                  <a:lnTo>
                    <a:pt x="201" y="10813"/>
                  </a:lnTo>
                  <a:lnTo>
                    <a:pt x="3705" y="10730"/>
                  </a:lnTo>
                  <a:lnTo>
                    <a:pt x="3973" y="9975"/>
                  </a:lnTo>
                  <a:lnTo>
                    <a:pt x="4141" y="9875"/>
                  </a:lnTo>
                  <a:lnTo>
                    <a:pt x="4325" y="9774"/>
                  </a:lnTo>
                  <a:lnTo>
                    <a:pt x="4811" y="9539"/>
                  </a:lnTo>
                  <a:lnTo>
                    <a:pt x="5398" y="9254"/>
                  </a:lnTo>
                  <a:lnTo>
                    <a:pt x="5733" y="9087"/>
                  </a:lnTo>
                  <a:lnTo>
                    <a:pt x="6085" y="8902"/>
                  </a:lnTo>
                  <a:lnTo>
                    <a:pt x="6437" y="8701"/>
                  </a:lnTo>
                  <a:lnTo>
                    <a:pt x="6823" y="8466"/>
                  </a:lnTo>
                  <a:lnTo>
                    <a:pt x="7209" y="8198"/>
                  </a:lnTo>
                  <a:lnTo>
                    <a:pt x="7594" y="7913"/>
                  </a:lnTo>
                  <a:lnTo>
                    <a:pt x="7997" y="7578"/>
                  </a:lnTo>
                  <a:lnTo>
                    <a:pt x="8382" y="7209"/>
                  </a:lnTo>
                  <a:lnTo>
                    <a:pt x="8784" y="6807"/>
                  </a:lnTo>
                  <a:lnTo>
                    <a:pt x="9170" y="6371"/>
                  </a:lnTo>
                  <a:lnTo>
                    <a:pt x="9572" y="5834"/>
                  </a:lnTo>
                  <a:lnTo>
                    <a:pt x="9941" y="5332"/>
                  </a:lnTo>
                  <a:lnTo>
                    <a:pt x="10260" y="4845"/>
                  </a:lnTo>
                  <a:lnTo>
                    <a:pt x="10545" y="4393"/>
                  </a:lnTo>
                  <a:lnTo>
                    <a:pt x="10763" y="3957"/>
                  </a:lnTo>
                  <a:lnTo>
                    <a:pt x="10947" y="3555"/>
                  </a:lnTo>
                  <a:lnTo>
                    <a:pt x="11081" y="3169"/>
                  </a:lnTo>
                  <a:lnTo>
                    <a:pt x="11182" y="2800"/>
                  </a:lnTo>
                  <a:lnTo>
                    <a:pt x="11249" y="2448"/>
                  </a:lnTo>
                  <a:lnTo>
                    <a:pt x="11249" y="2130"/>
                  </a:lnTo>
                  <a:lnTo>
                    <a:pt x="11249" y="1979"/>
                  </a:lnTo>
                  <a:lnTo>
                    <a:pt x="11232" y="1828"/>
                  </a:lnTo>
                  <a:lnTo>
                    <a:pt x="11198" y="1677"/>
                  </a:lnTo>
                  <a:lnTo>
                    <a:pt x="11165" y="1543"/>
                  </a:lnTo>
                  <a:lnTo>
                    <a:pt x="11131" y="1409"/>
                  </a:lnTo>
                  <a:lnTo>
                    <a:pt x="11064" y="1275"/>
                  </a:lnTo>
                  <a:lnTo>
                    <a:pt x="11014" y="1141"/>
                  </a:lnTo>
                  <a:lnTo>
                    <a:pt x="10930" y="1023"/>
                  </a:lnTo>
                  <a:lnTo>
                    <a:pt x="10763" y="805"/>
                  </a:lnTo>
                  <a:lnTo>
                    <a:pt x="10561" y="587"/>
                  </a:lnTo>
                  <a:lnTo>
                    <a:pt x="10327" y="403"/>
                  </a:lnTo>
                  <a:lnTo>
                    <a:pt x="10075" y="252"/>
                  </a:lnTo>
                  <a:lnTo>
                    <a:pt x="9807" y="135"/>
                  </a:lnTo>
                  <a:lnTo>
                    <a:pt x="9522" y="51"/>
                  </a:lnTo>
                  <a:lnTo>
                    <a:pt x="9371" y="17"/>
                  </a:lnTo>
                  <a:lnTo>
                    <a:pt x="9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0;p36">
              <a:extLst>
                <a:ext uri="{FF2B5EF4-FFF2-40B4-BE49-F238E27FC236}">
                  <a16:creationId xmlns:a16="http://schemas.microsoft.com/office/drawing/2014/main" id="{BCEE85BC-87DC-8846-D4F0-60E9D2158B1E}"/>
                </a:ext>
              </a:extLst>
            </p:cNvPr>
            <p:cNvSpPr/>
            <p:nvPr/>
          </p:nvSpPr>
          <p:spPr>
            <a:xfrm>
              <a:off x="3979511" y="4480463"/>
              <a:ext cx="192936" cy="185005"/>
            </a:xfrm>
            <a:custGeom>
              <a:avLst/>
              <a:gdLst/>
              <a:ahLst/>
              <a:cxnLst/>
              <a:rect l="l" t="t" r="r" b="b"/>
              <a:pathLst>
                <a:path w="11434" h="10964" extrusionOk="0">
                  <a:moveTo>
                    <a:pt x="9238" y="0"/>
                  </a:moveTo>
                  <a:lnTo>
                    <a:pt x="9053" y="17"/>
                  </a:lnTo>
                  <a:lnTo>
                    <a:pt x="8886" y="34"/>
                  </a:lnTo>
                  <a:lnTo>
                    <a:pt x="8701" y="67"/>
                  </a:lnTo>
                  <a:lnTo>
                    <a:pt x="8333" y="151"/>
                  </a:lnTo>
                  <a:lnTo>
                    <a:pt x="7930" y="302"/>
                  </a:lnTo>
                  <a:lnTo>
                    <a:pt x="7528" y="487"/>
                  </a:lnTo>
                  <a:lnTo>
                    <a:pt x="7109" y="721"/>
                  </a:lnTo>
                  <a:lnTo>
                    <a:pt x="6673" y="1006"/>
                  </a:lnTo>
                  <a:lnTo>
                    <a:pt x="6237" y="1325"/>
                  </a:lnTo>
                  <a:lnTo>
                    <a:pt x="5784" y="1710"/>
                  </a:lnTo>
                  <a:lnTo>
                    <a:pt x="5332" y="2146"/>
                  </a:lnTo>
                  <a:lnTo>
                    <a:pt x="4862" y="2649"/>
                  </a:lnTo>
                  <a:lnTo>
                    <a:pt x="4360" y="3253"/>
                  </a:lnTo>
                  <a:lnTo>
                    <a:pt x="3655" y="4124"/>
                  </a:lnTo>
                  <a:lnTo>
                    <a:pt x="2851" y="5164"/>
                  </a:lnTo>
                  <a:lnTo>
                    <a:pt x="2029" y="6237"/>
                  </a:lnTo>
                  <a:lnTo>
                    <a:pt x="604" y="8114"/>
                  </a:lnTo>
                  <a:lnTo>
                    <a:pt x="1" y="8936"/>
                  </a:lnTo>
                  <a:lnTo>
                    <a:pt x="1" y="9338"/>
                  </a:lnTo>
                  <a:lnTo>
                    <a:pt x="18" y="9723"/>
                  </a:lnTo>
                  <a:lnTo>
                    <a:pt x="68" y="10361"/>
                  </a:lnTo>
                  <a:lnTo>
                    <a:pt x="118" y="10796"/>
                  </a:lnTo>
                  <a:lnTo>
                    <a:pt x="135" y="10964"/>
                  </a:lnTo>
                  <a:lnTo>
                    <a:pt x="3722" y="10863"/>
                  </a:lnTo>
                  <a:lnTo>
                    <a:pt x="3974" y="10126"/>
                  </a:lnTo>
                  <a:lnTo>
                    <a:pt x="4142" y="10025"/>
                  </a:lnTo>
                  <a:lnTo>
                    <a:pt x="4326" y="9925"/>
                  </a:lnTo>
                  <a:lnTo>
                    <a:pt x="4812" y="9690"/>
                  </a:lnTo>
                  <a:lnTo>
                    <a:pt x="5399" y="9405"/>
                  </a:lnTo>
                  <a:lnTo>
                    <a:pt x="5734" y="9237"/>
                  </a:lnTo>
                  <a:lnTo>
                    <a:pt x="6086" y="9053"/>
                  </a:lnTo>
                  <a:lnTo>
                    <a:pt x="6455" y="8852"/>
                  </a:lnTo>
                  <a:lnTo>
                    <a:pt x="6824" y="8617"/>
                  </a:lnTo>
                  <a:lnTo>
                    <a:pt x="7209" y="8349"/>
                  </a:lnTo>
                  <a:lnTo>
                    <a:pt x="7595" y="8047"/>
                  </a:lnTo>
                  <a:lnTo>
                    <a:pt x="7997" y="7729"/>
                  </a:lnTo>
                  <a:lnTo>
                    <a:pt x="8400" y="7360"/>
                  </a:lnTo>
                  <a:lnTo>
                    <a:pt x="8785" y="6957"/>
                  </a:lnTo>
                  <a:lnTo>
                    <a:pt x="9171" y="6505"/>
                  </a:lnTo>
                  <a:lnTo>
                    <a:pt x="9590" y="5985"/>
                  </a:lnTo>
                  <a:lnTo>
                    <a:pt x="9959" y="5465"/>
                  </a:lnTo>
                  <a:lnTo>
                    <a:pt x="10294" y="4979"/>
                  </a:lnTo>
                  <a:lnTo>
                    <a:pt x="10579" y="4510"/>
                  </a:lnTo>
                  <a:lnTo>
                    <a:pt x="10830" y="4057"/>
                  </a:lnTo>
                  <a:lnTo>
                    <a:pt x="11032" y="3638"/>
                  </a:lnTo>
                  <a:lnTo>
                    <a:pt x="11199" y="3236"/>
                  </a:lnTo>
                  <a:lnTo>
                    <a:pt x="11317" y="2850"/>
                  </a:lnTo>
                  <a:lnTo>
                    <a:pt x="11384" y="2481"/>
                  </a:lnTo>
                  <a:lnTo>
                    <a:pt x="11434" y="2146"/>
                  </a:lnTo>
                  <a:lnTo>
                    <a:pt x="11434" y="1979"/>
                  </a:lnTo>
                  <a:lnTo>
                    <a:pt x="11417" y="1828"/>
                  </a:lnTo>
                  <a:lnTo>
                    <a:pt x="11400" y="1677"/>
                  </a:lnTo>
                  <a:lnTo>
                    <a:pt x="11384" y="1526"/>
                  </a:lnTo>
                  <a:lnTo>
                    <a:pt x="11350" y="1392"/>
                  </a:lnTo>
                  <a:lnTo>
                    <a:pt x="11300" y="1258"/>
                  </a:lnTo>
                  <a:lnTo>
                    <a:pt x="11233" y="1124"/>
                  </a:lnTo>
                  <a:lnTo>
                    <a:pt x="11166" y="989"/>
                  </a:lnTo>
                  <a:lnTo>
                    <a:pt x="11099" y="872"/>
                  </a:lnTo>
                  <a:lnTo>
                    <a:pt x="11015" y="771"/>
                  </a:lnTo>
                  <a:lnTo>
                    <a:pt x="10914" y="654"/>
                  </a:lnTo>
                  <a:lnTo>
                    <a:pt x="10797" y="554"/>
                  </a:lnTo>
                  <a:lnTo>
                    <a:pt x="10696" y="453"/>
                  </a:lnTo>
                  <a:lnTo>
                    <a:pt x="10562" y="369"/>
                  </a:lnTo>
                  <a:lnTo>
                    <a:pt x="10445" y="285"/>
                  </a:lnTo>
                  <a:lnTo>
                    <a:pt x="10311" y="218"/>
                  </a:lnTo>
                  <a:lnTo>
                    <a:pt x="10177" y="168"/>
                  </a:lnTo>
                  <a:lnTo>
                    <a:pt x="10026" y="118"/>
                  </a:lnTo>
                  <a:lnTo>
                    <a:pt x="9875" y="67"/>
                  </a:lnTo>
                  <a:lnTo>
                    <a:pt x="9724" y="34"/>
                  </a:lnTo>
                  <a:lnTo>
                    <a:pt x="9573" y="17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1;p36">
              <a:extLst>
                <a:ext uri="{FF2B5EF4-FFF2-40B4-BE49-F238E27FC236}">
                  <a16:creationId xmlns:a16="http://schemas.microsoft.com/office/drawing/2014/main" id="{4ECF91E8-4CFA-EAEB-66AC-7F0FEB3A5BC2}"/>
                </a:ext>
              </a:extLst>
            </p:cNvPr>
            <p:cNvSpPr/>
            <p:nvPr/>
          </p:nvSpPr>
          <p:spPr>
            <a:xfrm>
              <a:off x="3558036" y="2908526"/>
              <a:ext cx="731533" cy="932940"/>
            </a:xfrm>
            <a:custGeom>
              <a:avLst/>
              <a:gdLst/>
              <a:ahLst/>
              <a:cxnLst/>
              <a:rect l="l" t="t" r="r" b="b"/>
              <a:pathLst>
                <a:path w="43353" h="55289" extrusionOk="0">
                  <a:moveTo>
                    <a:pt x="6706" y="1"/>
                  </a:moveTo>
                  <a:lnTo>
                    <a:pt x="6606" y="252"/>
                  </a:lnTo>
                  <a:lnTo>
                    <a:pt x="6337" y="990"/>
                  </a:lnTo>
                  <a:lnTo>
                    <a:pt x="5902" y="2197"/>
                  </a:lnTo>
                  <a:lnTo>
                    <a:pt x="5348" y="3823"/>
                  </a:lnTo>
                  <a:lnTo>
                    <a:pt x="5047" y="4779"/>
                  </a:lnTo>
                  <a:lnTo>
                    <a:pt x="4711" y="5835"/>
                  </a:lnTo>
                  <a:lnTo>
                    <a:pt x="4376" y="6991"/>
                  </a:lnTo>
                  <a:lnTo>
                    <a:pt x="4024" y="8215"/>
                  </a:lnTo>
                  <a:lnTo>
                    <a:pt x="3655" y="9540"/>
                  </a:lnTo>
                  <a:lnTo>
                    <a:pt x="3286" y="10931"/>
                  </a:lnTo>
                  <a:lnTo>
                    <a:pt x="2934" y="12406"/>
                  </a:lnTo>
                  <a:lnTo>
                    <a:pt x="2565" y="13932"/>
                  </a:lnTo>
                  <a:lnTo>
                    <a:pt x="2213" y="15541"/>
                  </a:lnTo>
                  <a:lnTo>
                    <a:pt x="1878" y="17201"/>
                  </a:lnTo>
                  <a:lnTo>
                    <a:pt x="1560" y="18927"/>
                  </a:lnTo>
                  <a:lnTo>
                    <a:pt x="1258" y="20704"/>
                  </a:lnTo>
                  <a:lnTo>
                    <a:pt x="973" y="22532"/>
                  </a:lnTo>
                  <a:lnTo>
                    <a:pt x="721" y="24409"/>
                  </a:lnTo>
                  <a:lnTo>
                    <a:pt x="504" y="26337"/>
                  </a:lnTo>
                  <a:lnTo>
                    <a:pt x="403" y="27309"/>
                  </a:lnTo>
                  <a:lnTo>
                    <a:pt x="319" y="28282"/>
                  </a:lnTo>
                  <a:lnTo>
                    <a:pt x="235" y="29271"/>
                  </a:lnTo>
                  <a:lnTo>
                    <a:pt x="168" y="30277"/>
                  </a:lnTo>
                  <a:lnTo>
                    <a:pt x="118" y="31282"/>
                  </a:lnTo>
                  <a:lnTo>
                    <a:pt x="68" y="32288"/>
                  </a:lnTo>
                  <a:lnTo>
                    <a:pt x="34" y="33311"/>
                  </a:lnTo>
                  <a:lnTo>
                    <a:pt x="17" y="34333"/>
                  </a:lnTo>
                  <a:lnTo>
                    <a:pt x="1" y="35373"/>
                  </a:lnTo>
                  <a:lnTo>
                    <a:pt x="1" y="36412"/>
                  </a:lnTo>
                  <a:lnTo>
                    <a:pt x="17" y="37452"/>
                  </a:lnTo>
                  <a:lnTo>
                    <a:pt x="51" y="38491"/>
                  </a:lnTo>
                  <a:lnTo>
                    <a:pt x="84" y="39530"/>
                  </a:lnTo>
                  <a:lnTo>
                    <a:pt x="151" y="40586"/>
                  </a:lnTo>
                  <a:lnTo>
                    <a:pt x="219" y="41643"/>
                  </a:lnTo>
                  <a:lnTo>
                    <a:pt x="319" y="42699"/>
                  </a:lnTo>
                  <a:lnTo>
                    <a:pt x="420" y="43755"/>
                  </a:lnTo>
                  <a:lnTo>
                    <a:pt x="554" y="44811"/>
                  </a:lnTo>
                  <a:lnTo>
                    <a:pt x="721" y="46085"/>
                  </a:lnTo>
                  <a:lnTo>
                    <a:pt x="805" y="46672"/>
                  </a:lnTo>
                  <a:lnTo>
                    <a:pt x="906" y="47242"/>
                  </a:lnTo>
                  <a:lnTo>
                    <a:pt x="1006" y="47761"/>
                  </a:lnTo>
                  <a:lnTo>
                    <a:pt x="1107" y="48248"/>
                  </a:lnTo>
                  <a:lnTo>
                    <a:pt x="1224" y="48717"/>
                  </a:lnTo>
                  <a:lnTo>
                    <a:pt x="1358" y="49153"/>
                  </a:lnTo>
                  <a:lnTo>
                    <a:pt x="1509" y="49555"/>
                  </a:lnTo>
                  <a:lnTo>
                    <a:pt x="1677" y="49941"/>
                  </a:lnTo>
                  <a:lnTo>
                    <a:pt x="1845" y="50293"/>
                  </a:lnTo>
                  <a:lnTo>
                    <a:pt x="2046" y="50628"/>
                  </a:lnTo>
                  <a:lnTo>
                    <a:pt x="2264" y="50930"/>
                  </a:lnTo>
                  <a:lnTo>
                    <a:pt x="2498" y="51232"/>
                  </a:lnTo>
                  <a:lnTo>
                    <a:pt x="2750" y="51500"/>
                  </a:lnTo>
                  <a:lnTo>
                    <a:pt x="3035" y="51751"/>
                  </a:lnTo>
                  <a:lnTo>
                    <a:pt x="3236" y="51902"/>
                  </a:lnTo>
                  <a:lnTo>
                    <a:pt x="3454" y="52053"/>
                  </a:lnTo>
                  <a:lnTo>
                    <a:pt x="3689" y="52187"/>
                  </a:lnTo>
                  <a:lnTo>
                    <a:pt x="3923" y="52321"/>
                  </a:lnTo>
                  <a:lnTo>
                    <a:pt x="4175" y="52455"/>
                  </a:lnTo>
                  <a:lnTo>
                    <a:pt x="4443" y="52573"/>
                  </a:lnTo>
                  <a:lnTo>
                    <a:pt x="4728" y="52690"/>
                  </a:lnTo>
                  <a:lnTo>
                    <a:pt x="5030" y="52807"/>
                  </a:lnTo>
                  <a:lnTo>
                    <a:pt x="5667" y="53009"/>
                  </a:lnTo>
                  <a:lnTo>
                    <a:pt x="6371" y="53210"/>
                  </a:lnTo>
                  <a:lnTo>
                    <a:pt x="7142" y="53377"/>
                  </a:lnTo>
                  <a:lnTo>
                    <a:pt x="7980" y="53545"/>
                  </a:lnTo>
                  <a:lnTo>
                    <a:pt x="8919" y="53696"/>
                  </a:lnTo>
                  <a:lnTo>
                    <a:pt x="9908" y="53847"/>
                  </a:lnTo>
                  <a:lnTo>
                    <a:pt x="10998" y="53998"/>
                  </a:lnTo>
                  <a:lnTo>
                    <a:pt x="12188" y="54149"/>
                  </a:lnTo>
                  <a:lnTo>
                    <a:pt x="14820" y="54450"/>
                  </a:lnTo>
                  <a:lnTo>
                    <a:pt x="17854" y="54786"/>
                  </a:lnTo>
                  <a:lnTo>
                    <a:pt x="19497" y="54936"/>
                  </a:lnTo>
                  <a:lnTo>
                    <a:pt x="21157" y="55071"/>
                  </a:lnTo>
                  <a:lnTo>
                    <a:pt x="22800" y="55188"/>
                  </a:lnTo>
                  <a:lnTo>
                    <a:pt x="24426" y="55255"/>
                  </a:lnTo>
                  <a:lnTo>
                    <a:pt x="26035" y="55288"/>
                  </a:lnTo>
                  <a:lnTo>
                    <a:pt x="27611" y="55272"/>
                  </a:lnTo>
                  <a:lnTo>
                    <a:pt x="28382" y="55255"/>
                  </a:lnTo>
                  <a:lnTo>
                    <a:pt x="29136" y="55221"/>
                  </a:lnTo>
                  <a:lnTo>
                    <a:pt x="29908" y="55188"/>
                  </a:lnTo>
                  <a:lnTo>
                    <a:pt x="30645" y="55138"/>
                  </a:lnTo>
                  <a:lnTo>
                    <a:pt x="31366" y="55087"/>
                  </a:lnTo>
                  <a:lnTo>
                    <a:pt x="32087" y="55003"/>
                  </a:lnTo>
                  <a:lnTo>
                    <a:pt x="32791" y="54920"/>
                  </a:lnTo>
                  <a:lnTo>
                    <a:pt x="33478" y="54836"/>
                  </a:lnTo>
                  <a:lnTo>
                    <a:pt x="34149" y="54718"/>
                  </a:lnTo>
                  <a:lnTo>
                    <a:pt x="34819" y="54601"/>
                  </a:lnTo>
                  <a:lnTo>
                    <a:pt x="35456" y="54467"/>
                  </a:lnTo>
                  <a:lnTo>
                    <a:pt x="36077" y="54333"/>
                  </a:lnTo>
                  <a:lnTo>
                    <a:pt x="36680" y="54165"/>
                  </a:lnTo>
                  <a:lnTo>
                    <a:pt x="37250" y="53998"/>
                  </a:lnTo>
                  <a:lnTo>
                    <a:pt x="37820" y="53813"/>
                  </a:lnTo>
                  <a:lnTo>
                    <a:pt x="38357" y="53629"/>
                  </a:lnTo>
                  <a:lnTo>
                    <a:pt x="38876" y="53411"/>
                  </a:lnTo>
                  <a:lnTo>
                    <a:pt x="39362" y="53193"/>
                  </a:lnTo>
                  <a:lnTo>
                    <a:pt x="39832" y="52942"/>
                  </a:lnTo>
                  <a:lnTo>
                    <a:pt x="40268" y="52690"/>
                  </a:lnTo>
                  <a:lnTo>
                    <a:pt x="40620" y="52472"/>
                  </a:lnTo>
                  <a:lnTo>
                    <a:pt x="40955" y="52237"/>
                  </a:lnTo>
                  <a:lnTo>
                    <a:pt x="41273" y="51986"/>
                  </a:lnTo>
                  <a:lnTo>
                    <a:pt x="41575" y="51735"/>
                  </a:lnTo>
                  <a:lnTo>
                    <a:pt x="41843" y="51466"/>
                  </a:lnTo>
                  <a:lnTo>
                    <a:pt x="42095" y="51181"/>
                  </a:lnTo>
                  <a:lnTo>
                    <a:pt x="42330" y="50896"/>
                  </a:lnTo>
                  <a:lnTo>
                    <a:pt x="42531" y="50595"/>
                  </a:lnTo>
                  <a:lnTo>
                    <a:pt x="42715" y="50276"/>
                  </a:lnTo>
                  <a:lnTo>
                    <a:pt x="42883" y="49958"/>
                  </a:lnTo>
                  <a:lnTo>
                    <a:pt x="43017" y="49605"/>
                  </a:lnTo>
                  <a:lnTo>
                    <a:pt x="43134" y="49270"/>
                  </a:lnTo>
                  <a:lnTo>
                    <a:pt x="43218" y="48901"/>
                  </a:lnTo>
                  <a:lnTo>
                    <a:pt x="43285" y="48533"/>
                  </a:lnTo>
                  <a:lnTo>
                    <a:pt x="43335" y="48130"/>
                  </a:lnTo>
                  <a:lnTo>
                    <a:pt x="43352" y="47745"/>
                  </a:lnTo>
                  <a:lnTo>
                    <a:pt x="43319" y="45917"/>
                  </a:lnTo>
                  <a:lnTo>
                    <a:pt x="43268" y="44057"/>
                  </a:lnTo>
                  <a:lnTo>
                    <a:pt x="43185" y="42179"/>
                  </a:lnTo>
                  <a:lnTo>
                    <a:pt x="43084" y="40268"/>
                  </a:lnTo>
                  <a:lnTo>
                    <a:pt x="42933" y="38340"/>
                  </a:lnTo>
                  <a:lnTo>
                    <a:pt x="42782" y="36395"/>
                  </a:lnTo>
                  <a:lnTo>
                    <a:pt x="42581" y="34468"/>
                  </a:lnTo>
                  <a:lnTo>
                    <a:pt x="42380" y="32523"/>
                  </a:lnTo>
                  <a:lnTo>
                    <a:pt x="42162" y="30578"/>
                  </a:lnTo>
                  <a:lnTo>
                    <a:pt x="41910" y="28667"/>
                  </a:lnTo>
                  <a:lnTo>
                    <a:pt x="41659" y="26756"/>
                  </a:lnTo>
                  <a:lnTo>
                    <a:pt x="41391" y="24895"/>
                  </a:lnTo>
                  <a:lnTo>
                    <a:pt x="41123" y="23051"/>
                  </a:lnTo>
                  <a:lnTo>
                    <a:pt x="40838" y="21241"/>
                  </a:lnTo>
                  <a:lnTo>
                    <a:pt x="40553" y="19481"/>
                  </a:lnTo>
                  <a:lnTo>
                    <a:pt x="40268" y="17771"/>
                  </a:lnTo>
                  <a:lnTo>
                    <a:pt x="39698" y="14518"/>
                  </a:lnTo>
                  <a:lnTo>
                    <a:pt x="39144" y="11534"/>
                  </a:lnTo>
                  <a:lnTo>
                    <a:pt x="38625" y="8886"/>
                  </a:lnTo>
                  <a:lnTo>
                    <a:pt x="38155" y="6606"/>
                  </a:lnTo>
                  <a:lnTo>
                    <a:pt x="37753" y="4745"/>
                  </a:lnTo>
                  <a:lnTo>
                    <a:pt x="37451" y="3370"/>
                  </a:lnTo>
                  <a:lnTo>
                    <a:pt x="37183" y="2197"/>
                  </a:lnTo>
                  <a:lnTo>
                    <a:pt x="36965" y="2297"/>
                  </a:lnTo>
                  <a:lnTo>
                    <a:pt x="36345" y="2566"/>
                  </a:lnTo>
                  <a:lnTo>
                    <a:pt x="35339" y="2968"/>
                  </a:lnTo>
                  <a:lnTo>
                    <a:pt x="34719" y="3219"/>
                  </a:lnTo>
                  <a:lnTo>
                    <a:pt x="33998" y="3471"/>
                  </a:lnTo>
                  <a:lnTo>
                    <a:pt x="33227" y="3722"/>
                  </a:lnTo>
                  <a:lnTo>
                    <a:pt x="32389" y="3991"/>
                  </a:lnTo>
                  <a:lnTo>
                    <a:pt x="31467" y="4259"/>
                  </a:lnTo>
                  <a:lnTo>
                    <a:pt x="30511" y="4527"/>
                  </a:lnTo>
                  <a:lnTo>
                    <a:pt x="29488" y="4779"/>
                  </a:lnTo>
                  <a:lnTo>
                    <a:pt x="28416" y="4996"/>
                  </a:lnTo>
                  <a:lnTo>
                    <a:pt x="27309" y="5214"/>
                  </a:lnTo>
                  <a:lnTo>
                    <a:pt x="26152" y="5399"/>
                  </a:lnTo>
                  <a:lnTo>
                    <a:pt x="25566" y="5466"/>
                  </a:lnTo>
                  <a:lnTo>
                    <a:pt x="24979" y="5550"/>
                  </a:lnTo>
                  <a:lnTo>
                    <a:pt x="24375" y="5600"/>
                  </a:lnTo>
                  <a:lnTo>
                    <a:pt x="23772" y="5650"/>
                  </a:lnTo>
                  <a:lnTo>
                    <a:pt x="23152" y="5684"/>
                  </a:lnTo>
                  <a:lnTo>
                    <a:pt x="22531" y="5717"/>
                  </a:lnTo>
                  <a:lnTo>
                    <a:pt x="21911" y="5734"/>
                  </a:lnTo>
                  <a:lnTo>
                    <a:pt x="21291" y="5734"/>
                  </a:lnTo>
                  <a:lnTo>
                    <a:pt x="20654" y="5717"/>
                  </a:lnTo>
                  <a:lnTo>
                    <a:pt x="20017" y="5684"/>
                  </a:lnTo>
                  <a:lnTo>
                    <a:pt x="19380" y="5650"/>
                  </a:lnTo>
                  <a:lnTo>
                    <a:pt x="18743" y="5583"/>
                  </a:lnTo>
                  <a:lnTo>
                    <a:pt x="18122" y="5516"/>
                  </a:lnTo>
                  <a:lnTo>
                    <a:pt x="17485" y="5416"/>
                  </a:lnTo>
                  <a:lnTo>
                    <a:pt x="16848" y="5298"/>
                  </a:lnTo>
                  <a:lnTo>
                    <a:pt x="16211" y="5181"/>
                  </a:lnTo>
                  <a:lnTo>
                    <a:pt x="15574" y="5030"/>
                  </a:lnTo>
                  <a:lnTo>
                    <a:pt x="14937" y="4862"/>
                  </a:lnTo>
                  <a:lnTo>
                    <a:pt x="14317" y="4661"/>
                  </a:lnTo>
                  <a:lnTo>
                    <a:pt x="13697" y="4460"/>
                  </a:lnTo>
                  <a:lnTo>
                    <a:pt x="13076" y="4225"/>
                  </a:lnTo>
                  <a:lnTo>
                    <a:pt x="12456" y="3957"/>
                  </a:lnTo>
                  <a:lnTo>
                    <a:pt x="11853" y="3689"/>
                  </a:lnTo>
                  <a:lnTo>
                    <a:pt x="11249" y="3387"/>
                  </a:lnTo>
                  <a:lnTo>
                    <a:pt x="10646" y="3052"/>
                  </a:lnTo>
                  <a:lnTo>
                    <a:pt x="10059" y="2700"/>
                  </a:lnTo>
                  <a:lnTo>
                    <a:pt x="9472" y="2314"/>
                  </a:lnTo>
                  <a:lnTo>
                    <a:pt x="8902" y="1912"/>
                  </a:lnTo>
                  <a:lnTo>
                    <a:pt x="8332" y="1476"/>
                  </a:lnTo>
                  <a:lnTo>
                    <a:pt x="7779" y="1007"/>
                  </a:lnTo>
                  <a:lnTo>
                    <a:pt x="7243" y="520"/>
                  </a:lnTo>
                  <a:lnTo>
                    <a:pt x="67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2;p36">
              <a:extLst>
                <a:ext uri="{FF2B5EF4-FFF2-40B4-BE49-F238E27FC236}">
                  <a16:creationId xmlns:a16="http://schemas.microsoft.com/office/drawing/2014/main" id="{439A3E53-7488-7869-8ACB-4E44F44EFE60}"/>
                </a:ext>
              </a:extLst>
            </p:cNvPr>
            <p:cNvSpPr/>
            <p:nvPr/>
          </p:nvSpPr>
          <p:spPr>
            <a:xfrm>
              <a:off x="3608674" y="3781766"/>
              <a:ext cx="628839" cy="857126"/>
            </a:xfrm>
            <a:custGeom>
              <a:avLst/>
              <a:gdLst/>
              <a:ahLst/>
              <a:cxnLst/>
              <a:rect l="l" t="t" r="r" b="b"/>
              <a:pathLst>
                <a:path w="37267" h="50796" extrusionOk="0">
                  <a:moveTo>
                    <a:pt x="34" y="0"/>
                  </a:moveTo>
                  <a:lnTo>
                    <a:pt x="0" y="520"/>
                  </a:lnTo>
                  <a:lnTo>
                    <a:pt x="0" y="1056"/>
                  </a:lnTo>
                  <a:lnTo>
                    <a:pt x="0" y="1526"/>
                  </a:lnTo>
                  <a:lnTo>
                    <a:pt x="34" y="1978"/>
                  </a:lnTo>
                  <a:lnTo>
                    <a:pt x="67" y="2431"/>
                  </a:lnTo>
                  <a:lnTo>
                    <a:pt x="134" y="2884"/>
                  </a:lnTo>
                  <a:lnTo>
                    <a:pt x="218" y="3320"/>
                  </a:lnTo>
                  <a:lnTo>
                    <a:pt x="319" y="3772"/>
                  </a:lnTo>
                  <a:lnTo>
                    <a:pt x="419" y="4208"/>
                  </a:lnTo>
                  <a:lnTo>
                    <a:pt x="554" y="4644"/>
                  </a:lnTo>
                  <a:lnTo>
                    <a:pt x="704" y="5063"/>
                  </a:lnTo>
                  <a:lnTo>
                    <a:pt x="855" y="5482"/>
                  </a:lnTo>
                  <a:lnTo>
                    <a:pt x="1040" y="5901"/>
                  </a:lnTo>
                  <a:lnTo>
                    <a:pt x="1241" y="6320"/>
                  </a:lnTo>
                  <a:lnTo>
                    <a:pt x="1442" y="6723"/>
                  </a:lnTo>
                  <a:lnTo>
                    <a:pt x="1660" y="7125"/>
                  </a:lnTo>
                  <a:lnTo>
                    <a:pt x="1895" y="7511"/>
                  </a:lnTo>
                  <a:lnTo>
                    <a:pt x="2146" y="7896"/>
                  </a:lnTo>
                  <a:lnTo>
                    <a:pt x="2414" y="8282"/>
                  </a:lnTo>
                  <a:lnTo>
                    <a:pt x="2699" y="8650"/>
                  </a:lnTo>
                  <a:lnTo>
                    <a:pt x="2984" y="9019"/>
                  </a:lnTo>
                  <a:lnTo>
                    <a:pt x="3286" y="9371"/>
                  </a:lnTo>
                  <a:lnTo>
                    <a:pt x="3605" y="9723"/>
                  </a:lnTo>
                  <a:lnTo>
                    <a:pt x="3940" y="10059"/>
                  </a:lnTo>
                  <a:lnTo>
                    <a:pt x="4292" y="10394"/>
                  </a:lnTo>
                  <a:lnTo>
                    <a:pt x="4644" y="10729"/>
                  </a:lnTo>
                  <a:lnTo>
                    <a:pt x="5013" y="11048"/>
                  </a:lnTo>
                  <a:lnTo>
                    <a:pt x="5382" y="11349"/>
                  </a:lnTo>
                  <a:lnTo>
                    <a:pt x="5784" y="11651"/>
                  </a:lnTo>
                  <a:lnTo>
                    <a:pt x="6186" y="11953"/>
                  </a:lnTo>
                  <a:lnTo>
                    <a:pt x="6589" y="12221"/>
                  </a:lnTo>
                  <a:lnTo>
                    <a:pt x="7008" y="12506"/>
                  </a:lnTo>
                  <a:lnTo>
                    <a:pt x="7444" y="12758"/>
                  </a:lnTo>
                  <a:lnTo>
                    <a:pt x="7896" y="13009"/>
                  </a:lnTo>
                  <a:lnTo>
                    <a:pt x="7896" y="49689"/>
                  </a:lnTo>
                  <a:lnTo>
                    <a:pt x="12288" y="49689"/>
                  </a:lnTo>
                  <a:lnTo>
                    <a:pt x="15222" y="15440"/>
                  </a:lnTo>
                  <a:lnTo>
                    <a:pt x="16060" y="15557"/>
                  </a:lnTo>
                  <a:lnTo>
                    <a:pt x="16898" y="15641"/>
                  </a:lnTo>
                  <a:lnTo>
                    <a:pt x="17770" y="15675"/>
                  </a:lnTo>
                  <a:lnTo>
                    <a:pt x="18625" y="15691"/>
                  </a:lnTo>
                  <a:lnTo>
                    <a:pt x="19480" y="15675"/>
                  </a:lnTo>
                  <a:lnTo>
                    <a:pt x="20318" y="15641"/>
                  </a:lnTo>
                  <a:lnTo>
                    <a:pt x="21140" y="15557"/>
                  </a:lnTo>
                  <a:lnTo>
                    <a:pt x="21944" y="15457"/>
                  </a:lnTo>
                  <a:lnTo>
                    <a:pt x="21793" y="50795"/>
                  </a:lnTo>
                  <a:lnTo>
                    <a:pt x="26186" y="50795"/>
                  </a:lnTo>
                  <a:lnTo>
                    <a:pt x="30477" y="12355"/>
                  </a:lnTo>
                  <a:lnTo>
                    <a:pt x="30863" y="12104"/>
                  </a:lnTo>
                  <a:lnTo>
                    <a:pt x="31248" y="11836"/>
                  </a:lnTo>
                  <a:lnTo>
                    <a:pt x="31617" y="11567"/>
                  </a:lnTo>
                  <a:lnTo>
                    <a:pt x="31969" y="11282"/>
                  </a:lnTo>
                  <a:lnTo>
                    <a:pt x="32304" y="10997"/>
                  </a:lnTo>
                  <a:lnTo>
                    <a:pt x="32657" y="10712"/>
                  </a:lnTo>
                  <a:lnTo>
                    <a:pt x="32975" y="10411"/>
                  </a:lnTo>
                  <a:lnTo>
                    <a:pt x="33294" y="10092"/>
                  </a:lnTo>
                  <a:lnTo>
                    <a:pt x="33595" y="9790"/>
                  </a:lnTo>
                  <a:lnTo>
                    <a:pt x="33897" y="9472"/>
                  </a:lnTo>
                  <a:lnTo>
                    <a:pt x="34182" y="9137"/>
                  </a:lnTo>
                  <a:lnTo>
                    <a:pt x="34450" y="8801"/>
                  </a:lnTo>
                  <a:lnTo>
                    <a:pt x="34719" y="8466"/>
                  </a:lnTo>
                  <a:lnTo>
                    <a:pt x="34970" y="8114"/>
                  </a:lnTo>
                  <a:lnTo>
                    <a:pt x="35205" y="7762"/>
                  </a:lnTo>
                  <a:lnTo>
                    <a:pt x="35439" y="7410"/>
                  </a:lnTo>
                  <a:lnTo>
                    <a:pt x="35641" y="7041"/>
                  </a:lnTo>
                  <a:lnTo>
                    <a:pt x="35858" y="6672"/>
                  </a:lnTo>
                  <a:lnTo>
                    <a:pt x="36043" y="6304"/>
                  </a:lnTo>
                  <a:lnTo>
                    <a:pt x="36227" y="5918"/>
                  </a:lnTo>
                  <a:lnTo>
                    <a:pt x="36378" y="5549"/>
                  </a:lnTo>
                  <a:lnTo>
                    <a:pt x="36529" y="5147"/>
                  </a:lnTo>
                  <a:lnTo>
                    <a:pt x="36680" y="4761"/>
                  </a:lnTo>
                  <a:lnTo>
                    <a:pt x="36797" y="4359"/>
                  </a:lnTo>
                  <a:lnTo>
                    <a:pt x="36915" y="3973"/>
                  </a:lnTo>
                  <a:lnTo>
                    <a:pt x="36998" y="3554"/>
                  </a:lnTo>
                  <a:lnTo>
                    <a:pt x="37082" y="3152"/>
                  </a:lnTo>
                  <a:lnTo>
                    <a:pt x="37149" y="2733"/>
                  </a:lnTo>
                  <a:lnTo>
                    <a:pt x="37200" y="2330"/>
                  </a:lnTo>
                  <a:lnTo>
                    <a:pt x="37250" y="1911"/>
                  </a:lnTo>
                  <a:lnTo>
                    <a:pt x="37267" y="1476"/>
                  </a:lnTo>
                  <a:lnTo>
                    <a:pt x="37267" y="1056"/>
                  </a:lnTo>
                  <a:lnTo>
                    <a:pt x="37267" y="939"/>
                  </a:lnTo>
                  <a:lnTo>
                    <a:pt x="36831" y="1191"/>
                  </a:lnTo>
                  <a:lnTo>
                    <a:pt x="36361" y="1442"/>
                  </a:lnTo>
                  <a:lnTo>
                    <a:pt x="35875" y="1660"/>
                  </a:lnTo>
                  <a:lnTo>
                    <a:pt x="35356" y="1878"/>
                  </a:lnTo>
                  <a:lnTo>
                    <a:pt x="34819" y="2062"/>
                  </a:lnTo>
                  <a:lnTo>
                    <a:pt x="34249" y="2247"/>
                  </a:lnTo>
                  <a:lnTo>
                    <a:pt x="33679" y="2414"/>
                  </a:lnTo>
                  <a:lnTo>
                    <a:pt x="33076" y="2582"/>
                  </a:lnTo>
                  <a:lnTo>
                    <a:pt x="32455" y="2716"/>
                  </a:lnTo>
                  <a:lnTo>
                    <a:pt x="31818" y="2850"/>
                  </a:lnTo>
                  <a:lnTo>
                    <a:pt x="31148" y="2967"/>
                  </a:lnTo>
                  <a:lnTo>
                    <a:pt x="30477" y="3085"/>
                  </a:lnTo>
                  <a:lnTo>
                    <a:pt x="29790" y="3169"/>
                  </a:lnTo>
                  <a:lnTo>
                    <a:pt x="29086" y="3252"/>
                  </a:lnTo>
                  <a:lnTo>
                    <a:pt x="28365" y="3336"/>
                  </a:lnTo>
                  <a:lnTo>
                    <a:pt x="27644" y="3387"/>
                  </a:lnTo>
                  <a:lnTo>
                    <a:pt x="26907" y="3437"/>
                  </a:lnTo>
                  <a:lnTo>
                    <a:pt x="26135" y="3470"/>
                  </a:lnTo>
                  <a:lnTo>
                    <a:pt x="25381" y="3504"/>
                  </a:lnTo>
                  <a:lnTo>
                    <a:pt x="24610" y="3521"/>
                  </a:lnTo>
                  <a:lnTo>
                    <a:pt x="23034" y="3537"/>
                  </a:lnTo>
                  <a:lnTo>
                    <a:pt x="21425" y="3504"/>
                  </a:lnTo>
                  <a:lnTo>
                    <a:pt x="19799" y="3437"/>
                  </a:lnTo>
                  <a:lnTo>
                    <a:pt x="18156" y="3320"/>
                  </a:lnTo>
                  <a:lnTo>
                    <a:pt x="16496" y="3185"/>
                  </a:lnTo>
                  <a:lnTo>
                    <a:pt x="14853" y="3035"/>
                  </a:lnTo>
                  <a:lnTo>
                    <a:pt x="11819" y="2699"/>
                  </a:lnTo>
                  <a:lnTo>
                    <a:pt x="9187" y="2398"/>
                  </a:lnTo>
                  <a:lnTo>
                    <a:pt x="7997" y="2247"/>
                  </a:lnTo>
                  <a:lnTo>
                    <a:pt x="6907" y="2096"/>
                  </a:lnTo>
                  <a:lnTo>
                    <a:pt x="5918" y="1945"/>
                  </a:lnTo>
                  <a:lnTo>
                    <a:pt x="4979" y="1794"/>
                  </a:lnTo>
                  <a:lnTo>
                    <a:pt x="4141" y="1626"/>
                  </a:lnTo>
                  <a:lnTo>
                    <a:pt x="3370" y="1459"/>
                  </a:lnTo>
                  <a:lnTo>
                    <a:pt x="2666" y="1258"/>
                  </a:lnTo>
                  <a:lnTo>
                    <a:pt x="2029" y="1056"/>
                  </a:lnTo>
                  <a:lnTo>
                    <a:pt x="1727" y="939"/>
                  </a:lnTo>
                  <a:lnTo>
                    <a:pt x="1442" y="822"/>
                  </a:lnTo>
                  <a:lnTo>
                    <a:pt x="1174" y="704"/>
                  </a:lnTo>
                  <a:lnTo>
                    <a:pt x="922" y="570"/>
                  </a:lnTo>
                  <a:lnTo>
                    <a:pt x="688" y="436"/>
                  </a:lnTo>
                  <a:lnTo>
                    <a:pt x="453" y="302"/>
                  </a:lnTo>
                  <a:lnTo>
                    <a:pt x="23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3;p36">
              <a:extLst>
                <a:ext uri="{FF2B5EF4-FFF2-40B4-BE49-F238E27FC236}">
                  <a16:creationId xmlns:a16="http://schemas.microsoft.com/office/drawing/2014/main" id="{85DBD83C-F74E-4E0B-8827-758EA017D91C}"/>
                </a:ext>
              </a:extLst>
            </p:cNvPr>
            <p:cNvSpPr/>
            <p:nvPr/>
          </p:nvSpPr>
          <p:spPr>
            <a:xfrm>
              <a:off x="4017427" y="3972424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5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4;p36">
              <a:extLst>
                <a:ext uri="{FF2B5EF4-FFF2-40B4-BE49-F238E27FC236}">
                  <a16:creationId xmlns:a16="http://schemas.microsoft.com/office/drawing/2014/main" id="{B7EC20B7-758F-0141-277F-04306C072D61}"/>
                </a:ext>
              </a:extLst>
            </p:cNvPr>
            <p:cNvSpPr/>
            <p:nvPr/>
          </p:nvSpPr>
          <p:spPr>
            <a:xfrm>
              <a:off x="4017427" y="3972424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5;p36">
              <a:extLst>
                <a:ext uri="{FF2B5EF4-FFF2-40B4-BE49-F238E27FC236}">
                  <a16:creationId xmlns:a16="http://schemas.microsoft.com/office/drawing/2014/main" id="{681F9210-6A7E-529A-2F47-7F70FCEF633B}"/>
                </a:ext>
              </a:extLst>
            </p:cNvPr>
            <p:cNvSpPr/>
            <p:nvPr/>
          </p:nvSpPr>
          <p:spPr>
            <a:xfrm>
              <a:off x="3650825" y="2141102"/>
              <a:ext cx="696722" cy="889642"/>
            </a:xfrm>
            <a:custGeom>
              <a:avLst/>
              <a:gdLst/>
              <a:ahLst/>
              <a:cxnLst/>
              <a:rect l="l" t="t" r="r" b="b"/>
              <a:pathLst>
                <a:path w="41290" h="52723" extrusionOk="0">
                  <a:moveTo>
                    <a:pt x="11048" y="0"/>
                  </a:moveTo>
                  <a:lnTo>
                    <a:pt x="10662" y="17"/>
                  </a:lnTo>
                  <a:lnTo>
                    <a:pt x="10310" y="34"/>
                  </a:lnTo>
                  <a:lnTo>
                    <a:pt x="9975" y="67"/>
                  </a:lnTo>
                  <a:lnTo>
                    <a:pt x="9639" y="101"/>
                  </a:lnTo>
                  <a:lnTo>
                    <a:pt x="9338" y="151"/>
                  </a:lnTo>
                  <a:lnTo>
                    <a:pt x="9053" y="201"/>
                  </a:lnTo>
                  <a:lnTo>
                    <a:pt x="8768" y="285"/>
                  </a:lnTo>
                  <a:lnTo>
                    <a:pt x="8516" y="369"/>
                  </a:lnTo>
                  <a:lnTo>
                    <a:pt x="8298" y="469"/>
                  </a:lnTo>
                  <a:lnTo>
                    <a:pt x="8080" y="570"/>
                  </a:lnTo>
                  <a:lnTo>
                    <a:pt x="7896" y="704"/>
                  </a:lnTo>
                  <a:lnTo>
                    <a:pt x="7728" y="838"/>
                  </a:lnTo>
                  <a:lnTo>
                    <a:pt x="7594" y="989"/>
                  </a:lnTo>
                  <a:lnTo>
                    <a:pt x="7477" y="1157"/>
                  </a:lnTo>
                  <a:lnTo>
                    <a:pt x="7393" y="1341"/>
                  </a:lnTo>
                  <a:lnTo>
                    <a:pt x="6991" y="2917"/>
                  </a:lnTo>
                  <a:lnTo>
                    <a:pt x="6521" y="4761"/>
                  </a:lnTo>
                  <a:lnTo>
                    <a:pt x="5935" y="7175"/>
                  </a:lnTo>
                  <a:lnTo>
                    <a:pt x="5264" y="10058"/>
                  </a:lnTo>
                  <a:lnTo>
                    <a:pt x="4510" y="13344"/>
                  </a:lnTo>
                  <a:lnTo>
                    <a:pt x="3739" y="16932"/>
                  </a:lnTo>
                  <a:lnTo>
                    <a:pt x="3336" y="18809"/>
                  </a:lnTo>
                  <a:lnTo>
                    <a:pt x="2951" y="20720"/>
                  </a:lnTo>
                  <a:lnTo>
                    <a:pt x="2565" y="22665"/>
                  </a:lnTo>
                  <a:lnTo>
                    <a:pt x="2196" y="24626"/>
                  </a:lnTo>
                  <a:lnTo>
                    <a:pt x="1844" y="26588"/>
                  </a:lnTo>
                  <a:lnTo>
                    <a:pt x="1509" y="28549"/>
                  </a:lnTo>
                  <a:lnTo>
                    <a:pt x="1207" y="30494"/>
                  </a:lnTo>
                  <a:lnTo>
                    <a:pt x="922" y="32405"/>
                  </a:lnTo>
                  <a:lnTo>
                    <a:pt x="671" y="34282"/>
                  </a:lnTo>
                  <a:lnTo>
                    <a:pt x="453" y="36093"/>
                  </a:lnTo>
                  <a:lnTo>
                    <a:pt x="268" y="37853"/>
                  </a:lnTo>
                  <a:lnTo>
                    <a:pt x="134" y="39530"/>
                  </a:lnTo>
                  <a:lnTo>
                    <a:pt x="84" y="40351"/>
                  </a:lnTo>
                  <a:lnTo>
                    <a:pt x="50" y="41122"/>
                  </a:lnTo>
                  <a:lnTo>
                    <a:pt x="17" y="41893"/>
                  </a:lnTo>
                  <a:lnTo>
                    <a:pt x="0" y="42631"/>
                  </a:lnTo>
                  <a:lnTo>
                    <a:pt x="17" y="43335"/>
                  </a:lnTo>
                  <a:lnTo>
                    <a:pt x="17" y="44022"/>
                  </a:lnTo>
                  <a:lnTo>
                    <a:pt x="50" y="44659"/>
                  </a:lnTo>
                  <a:lnTo>
                    <a:pt x="101" y="45280"/>
                  </a:lnTo>
                  <a:lnTo>
                    <a:pt x="168" y="45866"/>
                  </a:lnTo>
                  <a:lnTo>
                    <a:pt x="235" y="46420"/>
                  </a:lnTo>
                  <a:lnTo>
                    <a:pt x="335" y="46923"/>
                  </a:lnTo>
                  <a:lnTo>
                    <a:pt x="453" y="47409"/>
                  </a:lnTo>
                  <a:lnTo>
                    <a:pt x="520" y="47643"/>
                  </a:lnTo>
                  <a:lnTo>
                    <a:pt x="620" y="47878"/>
                  </a:lnTo>
                  <a:lnTo>
                    <a:pt x="755" y="48113"/>
                  </a:lnTo>
                  <a:lnTo>
                    <a:pt x="905" y="48347"/>
                  </a:lnTo>
                  <a:lnTo>
                    <a:pt x="1090" y="48565"/>
                  </a:lnTo>
                  <a:lnTo>
                    <a:pt x="1291" y="48800"/>
                  </a:lnTo>
                  <a:lnTo>
                    <a:pt x="1526" y="49001"/>
                  </a:lnTo>
                  <a:lnTo>
                    <a:pt x="1760" y="49219"/>
                  </a:lnTo>
                  <a:lnTo>
                    <a:pt x="2029" y="49437"/>
                  </a:lnTo>
                  <a:lnTo>
                    <a:pt x="2330" y="49638"/>
                  </a:lnTo>
                  <a:lnTo>
                    <a:pt x="2632" y="49839"/>
                  </a:lnTo>
                  <a:lnTo>
                    <a:pt x="2967" y="50024"/>
                  </a:lnTo>
                  <a:lnTo>
                    <a:pt x="3319" y="50208"/>
                  </a:lnTo>
                  <a:lnTo>
                    <a:pt x="3688" y="50393"/>
                  </a:lnTo>
                  <a:lnTo>
                    <a:pt x="4074" y="50577"/>
                  </a:lnTo>
                  <a:lnTo>
                    <a:pt x="4476" y="50745"/>
                  </a:lnTo>
                  <a:lnTo>
                    <a:pt x="4912" y="50912"/>
                  </a:lnTo>
                  <a:lnTo>
                    <a:pt x="5348" y="51080"/>
                  </a:lnTo>
                  <a:lnTo>
                    <a:pt x="5801" y="51231"/>
                  </a:lnTo>
                  <a:lnTo>
                    <a:pt x="6270" y="51365"/>
                  </a:lnTo>
                  <a:lnTo>
                    <a:pt x="6756" y="51516"/>
                  </a:lnTo>
                  <a:lnTo>
                    <a:pt x="7242" y="51650"/>
                  </a:lnTo>
                  <a:lnTo>
                    <a:pt x="8282" y="51885"/>
                  </a:lnTo>
                  <a:lnTo>
                    <a:pt x="9354" y="52103"/>
                  </a:lnTo>
                  <a:lnTo>
                    <a:pt x="10478" y="52304"/>
                  </a:lnTo>
                  <a:lnTo>
                    <a:pt x="11634" y="52455"/>
                  </a:lnTo>
                  <a:lnTo>
                    <a:pt x="12825" y="52572"/>
                  </a:lnTo>
                  <a:lnTo>
                    <a:pt x="14032" y="52656"/>
                  </a:lnTo>
                  <a:lnTo>
                    <a:pt x="15272" y="52706"/>
                  </a:lnTo>
                  <a:lnTo>
                    <a:pt x="16529" y="52723"/>
                  </a:lnTo>
                  <a:lnTo>
                    <a:pt x="17787" y="52706"/>
                  </a:lnTo>
                  <a:lnTo>
                    <a:pt x="18424" y="52673"/>
                  </a:lnTo>
                  <a:lnTo>
                    <a:pt x="19061" y="52639"/>
                  </a:lnTo>
                  <a:lnTo>
                    <a:pt x="19698" y="52589"/>
                  </a:lnTo>
                  <a:lnTo>
                    <a:pt x="20335" y="52522"/>
                  </a:lnTo>
                  <a:lnTo>
                    <a:pt x="20972" y="52455"/>
                  </a:lnTo>
                  <a:lnTo>
                    <a:pt x="21609" y="52388"/>
                  </a:lnTo>
                  <a:lnTo>
                    <a:pt x="22229" y="52287"/>
                  </a:lnTo>
                  <a:lnTo>
                    <a:pt x="22866" y="52186"/>
                  </a:lnTo>
                  <a:lnTo>
                    <a:pt x="23486" y="52069"/>
                  </a:lnTo>
                  <a:lnTo>
                    <a:pt x="24107" y="51952"/>
                  </a:lnTo>
                  <a:lnTo>
                    <a:pt x="24727" y="51818"/>
                  </a:lnTo>
                  <a:lnTo>
                    <a:pt x="25331" y="51667"/>
                  </a:lnTo>
                  <a:lnTo>
                    <a:pt x="25934" y="51499"/>
                  </a:lnTo>
                  <a:lnTo>
                    <a:pt x="26538" y="51331"/>
                  </a:lnTo>
                  <a:lnTo>
                    <a:pt x="27124" y="51147"/>
                  </a:lnTo>
                  <a:lnTo>
                    <a:pt x="27711" y="50946"/>
                  </a:lnTo>
                  <a:lnTo>
                    <a:pt x="28281" y="50745"/>
                  </a:lnTo>
                  <a:lnTo>
                    <a:pt x="28851" y="50527"/>
                  </a:lnTo>
                  <a:lnTo>
                    <a:pt x="29404" y="50292"/>
                  </a:lnTo>
                  <a:lnTo>
                    <a:pt x="29957" y="50041"/>
                  </a:lnTo>
                  <a:lnTo>
                    <a:pt x="30494" y="49772"/>
                  </a:lnTo>
                  <a:lnTo>
                    <a:pt x="31013" y="49504"/>
                  </a:lnTo>
                  <a:lnTo>
                    <a:pt x="31516" y="49202"/>
                  </a:lnTo>
                  <a:lnTo>
                    <a:pt x="32019" y="48901"/>
                  </a:lnTo>
                  <a:lnTo>
                    <a:pt x="32505" y="48616"/>
                  </a:lnTo>
                  <a:lnTo>
                    <a:pt x="33042" y="48331"/>
                  </a:lnTo>
                  <a:lnTo>
                    <a:pt x="33595" y="48062"/>
                  </a:lnTo>
                  <a:lnTo>
                    <a:pt x="34165" y="47794"/>
                  </a:lnTo>
                  <a:lnTo>
                    <a:pt x="34752" y="47509"/>
                  </a:lnTo>
                  <a:lnTo>
                    <a:pt x="35339" y="47224"/>
                  </a:lnTo>
                  <a:lnTo>
                    <a:pt x="35909" y="46906"/>
                  </a:lnTo>
                  <a:lnTo>
                    <a:pt x="36462" y="46570"/>
                  </a:lnTo>
                  <a:lnTo>
                    <a:pt x="36730" y="46403"/>
                  </a:lnTo>
                  <a:lnTo>
                    <a:pt x="36981" y="46218"/>
                  </a:lnTo>
                  <a:lnTo>
                    <a:pt x="37250" y="46017"/>
                  </a:lnTo>
                  <a:lnTo>
                    <a:pt x="37484" y="45799"/>
                  </a:lnTo>
                  <a:lnTo>
                    <a:pt x="37719" y="45581"/>
                  </a:lnTo>
                  <a:lnTo>
                    <a:pt x="37937" y="45347"/>
                  </a:lnTo>
                  <a:lnTo>
                    <a:pt x="38138" y="45112"/>
                  </a:lnTo>
                  <a:lnTo>
                    <a:pt x="38339" y="44844"/>
                  </a:lnTo>
                  <a:lnTo>
                    <a:pt x="38524" y="44576"/>
                  </a:lnTo>
                  <a:lnTo>
                    <a:pt x="38675" y="44291"/>
                  </a:lnTo>
                  <a:lnTo>
                    <a:pt x="38826" y="43989"/>
                  </a:lnTo>
                  <a:lnTo>
                    <a:pt x="38943" y="43654"/>
                  </a:lnTo>
                  <a:lnTo>
                    <a:pt x="39060" y="43318"/>
                  </a:lnTo>
                  <a:lnTo>
                    <a:pt x="39144" y="42966"/>
                  </a:lnTo>
                  <a:lnTo>
                    <a:pt x="39211" y="42581"/>
                  </a:lnTo>
                  <a:lnTo>
                    <a:pt x="39245" y="42195"/>
                  </a:lnTo>
                  <a:lnTo>
                    <a:pt x="39278" y="41675"/>
                  </a:lnTo>
                  <a:lnTo>
                    <a:pt x="39295" y="41139"/>
                  </a:lnTo>
                  <a:lnTo>
                    <a:pt x="39312" y="40619"/>
                  </a:lnTo>
                  <a:lnTo>
                    <a:pt x="39312" y="40083"/>
                  </a:lnTo>
                  <a:lnTo>
                    <a:pt x="39295" y="39546"/>
                  </a:lnTo>
                  <a:lnTo>
                    <a:pt x="39261" y="38993"/>
                  </a:lnTo>
                  <a:lnTo>
                    <a:pt x="39228" y="38440"/>
                  </a:lnTo>
                  <a:lnTo>
                    <a:pt x="39161" y="37870"/>
                  </a:lnTo>
                  <a:lnTo>
                    <a:pt x="39412" y="37753"/>
                  </a:lnTo>
                  <a:lnTo>
                    <a:pt x="39664" y="37635"/>
                  </a:lnTo>
                  <a:lnTo>
                    <a:pt x="39882" y="37484"/>
                  </a:lnTo>
                  <a:lnTo>
                    <a:pt x="40100" y="37317"/>
                  </a:lnTo>
                  <a:lnTo>
                    <a:pt x="40301" y="37116"/>
                  </a:lnTo>
                  <a:lnTo>
                    <a:pt x="40485" y="36914"/>
                  </a:lnTo>
                  <a:lnTo>
                    <a:pt x="40653" y="36680"/>
                  </a:lnTo>
                  <a:lnTo>
                    <a:pt x="40804" y="36411"/>
                  </a:lnTo>
                  <a:lnTo>
                    <a:pt x="40938" y="36126"/>
                  </a:lnTo>
                  <a:lnTo>
                    <a:pt x="41055" y="35808"/>
                  </a:lnTo>
                  <a:lnTo>
                    <a:pt x="41156" y="35473"/>
                  </a:lnTo>
                  <a:lnTo>
                    <a:pt x="41223" y="35104"/>
                  </a:lnTo>
                  <a:lnTo>
                    <a:pt x="41273" y="34702"/>
                  </a:lnTo>
                  <a:lnTo>
                    <a:pt x="41290" y="34282"/>
                  </a:lnTo>
                  <a:lnTo>
                    <a:pt x="41290" y="33830"/>
                  </a:lnTo>
                  <a:lnTo>
                    <a:pt x="41256" y="33327"/>
                  </a:lnTo>
                  <a:lnTo>
                    <a:pt x="41223" y="33042"/>
                  </a:lnTo>
                  <a:lnTo>
                    <a:pt x="41172" y="32740"/>
                  </a:lnTo>
                  <a:lnTo>
                    <a:pt x="41072" y="32137"/>
                  </a:lnTo>
                  <a:lnTo>
                    <a:pt x="40904" y="31533"/>
                  </a:lnTo>
                  <a:lnTo>
                    <a:pt x="40720" y="30930"/>
                  </a:lnTo>
                  <a:lnTo>
                    <a:pt x="40502" y="30309"/>
                  </a:lnTo>
                  <a:lnTo>
                    <a:pt x="40250" y="29689"/>
                  </a:lnTo>
                  <a:lnTo>
                    <a:pt x="39965" y="29052"/>
                  </a:lnTo>
                  <a:lnTo>
                    <a:pt x="39647" y="28432"/>
                  </a:lnTo>
                  <a:lnTo>
                    <a:pt x="39312" y="27812"/>
                  </a:lnTo>
                  <a:lnTo>
                    <a:pt x="38960" y="27191"/>
                  </a:lnTo>
                  <a:lnTo>
                    <a:pt x="38574" y="26588"/>
                  </a:lnTo>
                  <a:lnTo>
                    <a:pt x="38188" y="25984"/>
                  </a:lnTo>
                  <a:lnTo>
                    <a:pt x="37769" y="25381"/>
                  </a:lnTo>
                  <a:lnTo>
                    <a:pt x="37350" y="24794"/>
                  </a:lnTo>
                  <a:lnTo>
                    <a:pt x="36914" y="24224"/>
                  </a:lnTo>
                  <a:lnTo>
                    <a:pt x="36479" y="23671"/>
                  </a:lnTo>
                  <a:lnTo>
                    <a:pt x="36261" y="22581"/>
                  </a:lnTo>
                  <a:lnTo>
                    <a:pt x="36076" y="21659"/>
                  </a:lnTo>
                  <a:lnTo>
                    <a:pt x="35892" y="20620"/>
                  </a:lnTo>
                  <a:lnTo>
                    <a:pt x="35456" y="18223"/>
                  </a:lnTo>
                  <a:lnTo>
                    <a:pt x="35221" y="16932"/>
                  </a:lnTo>
                  <a:lnTo>
                    <a:pt x="34953" y="15591"/>
                  </a:lnTo>
                  <a:lnTo>
                    <a:pt x="34685" y="14233"/>
                  </a:lnTo>
                  <a:lnTo>
                    <a:pt x="34383" y="12892"/>
                  </a:lnTo>
                  <a:lnTo>
                    <a:pt x="34081" y="11584"/>
                  </a:lnTo>
                  <a:lnTo>
                    <a:pt x="33746" y="10327"/>
                  </a:lnTo>
                  <a:lnTo>
                    <a:pt x="33562" y="9723"/>
                  </a:lnTo>
                  <a:lnTo>
                    <a:pt x="33377" y="9153"/>
                  </a:lnTo>
                  <a:lnTo>
                    <a:pt x="33193" y="8600"/>
                  </a:lnTo>
                  <a:lnTo>
                    <a:pt x="32992" y="8080"/>
                  </a:lnTo>
                  <a:lnTo>
                    <a:pt x="32790" y="7577"/>
                  </a:lnTo>
                  <a:lnTo>
                    <a:pt x="32589" y="7125"/>
                  </a:lnTo>
                  <a:lnTo>
                    <a:pt x="32371" y="6706"/>
                  </a:lnTo>
                  <a:lnTo>
                    <a:pt x="32153" y="6320"/>
                  </a:lnTo>
                  <a:lnTo>
                    <a:pt x="31919" y="5985"/>
                  </a:lnTo>
                  <a:lnTo>
                    <a:pt x="31684" y="5700"/>
                  </a:lnTo>
                  <a:lnTo>
                    <a:pt x="31567" y="5566"/>
                  </a:lnTo>
                  <a:lnTo>
                    <a:pt x="31449" y="5448"/>
                  </a:lnTo>
                  <a:lnTo>
                    <a:pt x="31332" y="5348"/>
                  </a:lnTo>
                  <a:lnTo>
                    <a:pt x="31198" y="5264"/>
                  </a:lnTo>
                  <a:lnTo>
                    <a:pt x="30896" y="5080"/>
                  </a:lnTo>
                  <a:lnTo>
                    <a:pt x="30511" y="4878"/>
                  </a:lnTo>
                  <a:lnTo>
                    <a:pt x="30041" y="4660"/>
                  </a:lnTo>
                  <a:lnTo>
                    <a:pt x="29471" y="4426"/>
                  </a:lnTo>
                  <a:lnTo>
                    <a:pt x="28851" y="4174"/>
                  </a:lnTo>
                  <a:lnTo>
                    <a:pt x="28147" y="3906"/>
                  </a:lnTo>
                  <a:lnTo>
                    <a:pt x="27392" y="3621"/>
                  </a:lnTo>
                  <a:lnTo>
                    <a:pt x="26588" y="3336"/>
                  </a:lnTo>
                  <a:lnTo>
                    <a:pt x="25716" y="3051"/>
                  </a:lnTo>
                  <a:lnTo>
                    <a:pt x="24828" y="2766"/>
                  </a:lnTo>
                  <a:lnTo>
                    <a:pt x="23889" y="2481"/>
                  </a:lnTo>
                  <a:lnTo>
                    <a:pt x="22917" y="2196"/>
                  </a:lnTo>
                  <a:lnTo>
                    <a:pt x="21944" y="1911"/>
                  </a:lnTo>
                  <a:lnTo>
                    <a:pt x="20938" y="1643"/>
                  </a:lnTo>
                  <a:lnTo>
                    <a:pt x="19916" y="1375"/>
                  </a:lnTo>
                  <a:lnTo>
                    <a:pt x="18910" y="1140"/>
                  </a:lnTo>
                  <a:lnTo>
                    <a:pt x="17904" y="905"/>
                  </a:lnTo>
                  <a:lnTo>
                    <a:pt x="16898" y="704"/>
                  </a:lnTo>
                  <a:lnTo>
                    <a:pt x="15909" y="520"/>
                  </a:lnTo>
                  <a:lnTo>
                    <a:pt x="14937" y="352"/>
                  </a:lnTo>
                  <a:lnTo>
                    <a:pt x="13998" y="218"/>
                  </a:lnTo>
                  <a:lnTo>
                    <a:pt x="13110" y="117"/>
                  </a:lnTo>
                  <a:lnTo>
                    <a:pt x="12238" y="50"/>
                  </a:lnTo>
                  <a:lnTo>
                    <a:pt x="11433" y="17"/>
                  </a:lnTo>
                  <a:lnTo>
                    <a:pt x="11048" y="0"/>
                  </a:lnTo>
                  <a:close/>
                </a:path>
              </a:pathLst>
            </a:custGeom>
            <a:solidFill>
              <a:srgbClr val="FF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6;p36">
              <a:extLst>
                <a:ext uri="{FF2B5EF4-FFF2-40B4-BE49-F238E27FC236}">
                  <a16:creationId xmlns:a16="http://schemas.microsoft.com/office/drawing/2014/main" id="{F598991A-7A0F-ABB5-8C1B-D1830A6FAA23}"/>
                </a:ext>
              </a:extLst>
            </p:cNvPr>
            <p:cNvSpPr/>
            <p:nvPr/>
          </p:nvSpPr>
          <p:spPr>
            <a:xfrm>
              <a:off x="3317887" y="2514200"/>
              <a:ext cx="366332" cy="734638"/>
            </a:xfrm>
            <a:custGeom>
              <a:avLst/>
              <a:gdLst/>
              <a:ahLst/>
              <a:cxnLst/>
              <a:rect l="l" t="t" r="r" b="b"/>
              <a:pathLst>
                <a:path w="21710" h="43537" extrusionOk="0">
                  <a:moveTo>
                    <a:pt x="12992" y="1"/>
                  </a:moveTo>
                  <a:lnTo>
                    <a:pt x="12841" y="68"/>
                  </a:lnTo>
                  <a:lnTo>
                    <a:pt x="12422" y="286"/>
                  </a:lnTo>
                  <a:lnTo>
                    <a:pt x="11785" y="638"/>
                  </a:lnTo>
                  <a:lnTo>
                    <a:pt x="10947" y="1124"/>
                  </a:lnTo>
                  <a:lnTo>
                    <a:pt x="10477" y="1426"/>
                  </a:lnTo>
                  <a:lnTo>
                    <a:pt x="9958" y="1761"/>
                  </a:lnTo>
                  <a:lnTo>
                    <a:pt x="9421" y="2130"/>
                  </a:lnTo>
                  <a:lnTo>
                    <a:pt x="8868" y="2532"/>
                  </a:lnTo>
                  <a:lnTo>
                    <a:pt x="8281" y="2985"/>
                  </a:lnTo>
                  <a:lnTo>
                    <a:pt x="7695" y="3454"/>
                  </a:lnTo>
                  <a:lnTo>
                    <a:pt x="7091" y="3974"/>
                  </a:lnTo>
                  <a:lnTo>
                    <a:pt x="6471" y="4544"/>
                  </a:lnTo>
                  <a:lnTo>
                    <a:pt x="5867" y="5131"/>
                  </a:lnTo>
                  <a:lnTo>
                    <a:pt x="5264" y="5768"/>
                  </a:lnTo>
                  <a:lnTo>
                    <a:pt x="4677" y="6438"/>
                  </a:lnTo>
                  <a:lnTo>
                    <a:pt x="4090" y="7142"/>
                  </a:lnTo>
                  <a:lnTo>
                    <a:pt x="3805" y="7511"/>
                  </a:lnTo>
                  <a:lnTo>
                    <a:pt x="3537" y="7880"/>
                  </a:lnTo>
                  <a:lnTo>
                    <a:pt x="3252" y="8282"/>
                  </a:lnTo>
                  <a:lnTo>
                    <a:pt x="3001" y="8668"/>
                  </a:lnTo>
                  <a:lnTo>
                    <a:pt x="2733" y="9087"/>
                  </a:lnTo>
                  <a:lnTo>
                    <a:pt x="2481" y="9489"/>
                  </a:lnTo>
                  <a:lnTo>
                    <a:pt x="2246" y="9925"/>
                  </a:lnTo>
                  <a:lnTo>
                    <a:pt x="2012" y="10361"/>
                  </a:lnTo>
                  <a:lnTo>
                    <a:pt x="1794" y="10814"/>
                  </a:lnTo>
                  <a:lnTo>
                    <a:pt x="1576" y="11266"/>
                  </a:lnTo>
                  <a:lnTo>
                    <a:pt x="1375" y="11736"/>
                  </a:lnTo>
                  <a:lnTo>
                    <a:pt x="1190" y="12205"/>
                  </a:lnTo>
                  <a:lnTo>
                    <a:pt x="1006" y="12691"/>
                  </a:lnTo>
                  <a:lnTo>
                    <a:pt x="838" y="13177"/>
                  </a:lnTo>
                  <a:lnTo>
                    <a:pt x="687" y="13697"/>
                  </a:lnTo>
                  <a:lnTo>
                    <a:pt x="553" y="14200"/>
                  </a:lnTo>
                  <a:lnTo>
                    <a:pt x="419" y="14736"/>
                  </a:lnTo>
                  <a:lnTo>
                    <a:pt x="319" y="15273"/>
                  </a:lnTo>
                  <a:lnTo>
                    <a:pt x="218" y="15809"/>
                  </a:lnTo>
                  <a:lnTo>
                    <a:pt x="151" y="16362"/>
                  </a:lnTo>
                  <a:lnTo>
                    <a:pt x="84" y="16932"/>
                  </a:lnTo>
                  <a:lnTo>
                    <a:pt x="34" y="17519"/>
                  </a:lnTo>
                  <a:lnTo>
                    <a:pt x="17" y="18106"/>
                  </a:lnTo>
                  <a:lnTo>
                    <a:pt x="0" y="18693"/>
                  </a:lnTo>
                  <a:lnTo>
                    <a:pt x="17" y="19095"/>
                  </a:lnTo>
                  <a:lnTo>
                    <a:pt x="34" y="19497"/>
                  </a:lnTo>
                  <a:lnTo>
                    <a:pt x="67" y="19883"/>
                  </a:lnTo>
                  <a:lnTo>
                    <a:pt x="117" y="20285"/>
                  </a:lnTo>
                  <a:lnTo>
                    <a:pt x="168" y="20654"/>
                  </a:lnTo>
                  <a:lnTo>
                    <a:pt x="235" y="21040"/>
                  </a:lnTo>
                  <a:lnTo>
                    <a:pt x="319" y="21408"/>
                  </a:lnTo>
                  <a:lnTo>
                    <a:pt x="402" y="21777"/>
                  </a:lnTo>
                  <a:lnTo>
                    <a:pt x="503" y="22146"/>
                  </a:lnTo>
                  <a:lnTo>
                    <a:pt x="620" y="22498"/>
                  </a:lnTo>
                  <a:lnTo>
                    <a:pt x="738" y="22867"/>
                  </a:lnTo>
                  <a:lnTo>
                    <a:pt x="872" y="23219"/>
                  </a:lnTo>
                  <a:lnTo>
                    <a:pt x="1006" y="23554"/>
                  </a:lnTo>
                  <a:lnTo>
                    <a:pt x="1157" y="23906"/>
                  </a:lnTo>
                  <a:lnTo>
                    <a:pt x="1475" y="24577"/>
                  </a:lnTo>
                  <a:lnTo>
                    <a:pt x="1827" y="25231"/>
                  </a:lnTo>
                  <a:lnTo>
                    <a:pt x="2230" y="25884"/>
                  </a:lnTo>
                  <a:lnTo>
                    <a:pt x="2649" y="26521"/>
                  </a:lnTo>
                  <a:lnTo>
                    <a:pt x="3085" y="27142"/>
                  </a:lnTo>
                  <a:lnTo>
                    <a:pt x="3554" y="27762"/>
                  </a:lnTo>
                  <a:lnTo>
                    <a:pt x="4040" y="28365"/>
                  </a:lnTo>
                  <a:lnTo>
                    <a:pt x="4560" y="28952"/>
                  </a:lnTo>
                  <a:lnTo>
                    <a:pt x="5096" y="29556"/>
                  </a:lnTo>
                  <a:lnTo>
                    <a:pt x="5633" y="30126"/>
                  </a:lnTo>
                  <a:lnTo>
                    <a:pt x="6203" y="30712"/>
                  </a:lnTo>
                  <a:lnTo>
                    <a:pt x="7343" y="31869"/>
                  </a:lnTo>
                  <a:lnTo>
                    <a:pt x="8533" y="33009"/>
                  </a:lnTo>
                  <a:lnTo>
                    <a:pt x="9723" y="34149"/>
                  </a:lnTo>
                  <a:lnTo>
                    <a:pt x="10897" y="35306"/>
                  </a:lnTo>
                  <a:lnTo>
                    <a:pt x="11483" y="35876"/>
                  </a:lnTo>
                  <a:lnTo>
                    <a:pt x="12053" y="36462"/>
                  </a:lnTo>
                  <a:lnTo>
                    <a:pt x="12623" y="37066"/>
                  </a:lnTo>
                  <a:lnTo>
                    <a:pt x="13176" y="37669"/>
                  </a:lnTo>
                  <a:lnTo>
                    <a:pt x="13713" y="38273"/>
                  </a:lnTo>
                  <a:lnTo>
                    <a:pt x="14233" y="38893"/>
                  </a:lnTo>
                  <a:lnTo>
                    <a:pt x="14803" y="39581"/>
                  </a:lnTo>
                  <a:lnTo>
                    <a:pt x="15356" y="40218"/>
                  </a:lnTo>
                  <a:lnTo>
                    <a:pt x="15875" y="40771"/>
                  </a:lnTo>
                  <a:lnTo>
                    <a:pt x="16362" y="41291"/>
                  </a:lnTo>
                  <a:lnTo>
                    <a:pt x="16831" y="41743"/>
                  </a:lnTo>
                  <a:lnTo>
                    <a:pt x="17267" y="42145"/>
                  </a:lnTo>
                  <a:lnTo>
                    <a:pt x="17686" y="42481"/>
                  </a:lnTo>
                  <a:lnTo>
                    <a:pt x="18072" y="42783"/>
                  </a:lnTo>
                  <a:lnTo>
                    <a:pt x="18440" y="43017"/>
                  </a:lnTo>
                  <a:lnTo>
                    <a:pt x="18776" y="43202"/>
                  </a:lnTo>
                  <a:lnTo>
                    <a:pt x="19094" y="43352"/>
                  </a:lnTo>
                  <a:lnTo>
                    <a:pt x="19396" y="43453"/>
                  </a:lnTo>
                  <a:lnTo>
                    <a:pt x="19681" y="43520"/>
                  </a:lnTo>
                  <a:lnTo>
                    <a:pt x="19798" y="43520"/>
                  </a:lnTo>
                  <a:lnTo>
                    <a:pt x="19932" y="43537"/>
                  </a:lnTo>
                  <a:lnTo>
                    <a:pt x="20050" y="43520"/>
                  </a:lnTo>
                  <a:lnTo>
                    <a:pt x="20167" y="43503"/>
                  </a:lnTo>
                  <a:lnTo>
                    <a:pt x="20284" y="43470"/>
                  </a:lnTo>
                  <a:lnTo>
                    <a:pt x="20385" y="43436"/>
                  </a:lnTo>
                  <a:lnTo>
                    <a:pt x="20486" y="43403"/>
                  </a:lnTo>
                  <a:lnTo>
                    <a:pt x="20586" y="43336"/>
                  </a:lnTo>
                  <a:lnTo>
                    <a:pt x="20754" y="43202"/>
                  </a:lnTo>
                  <a:lnTo>
                    <a:pt x="20921" y="43034"/>
                  </a:lnTo>
                  <a:lnTo>
                    <a:pt x="21072" y="42833"/>
                  </a:lnTo>
                  <a:lnTo>
                    <a:pt x="21190" y="42598"/>
                  </a:lnTo>
                  <a:lnTo>
                    <a:pt x="21307" y="42330"/>
                  </a:lnTo>
                  <a:lnTo>
                    <a:pt x="21408" y="42045"/>
                  </a:lnTo>
                  <a:lnTo>
                    <a:pt x="21491" y="41726"/>
                  </a:lnTo>
                  <a:lnTo>
                    <a:pt x="21558" y="41391"/>
                  </a:lnTo>
                  <a:lnTo>
                    <a:pt x="21609" y="41022"/>
                  </a:lnTo>
                  <a:lnTo>
                    <a:pt x="21642" y="40637"/>
                  </a:lnTo>
                  <a:lnTo>
                    <a:pt x="21676" y="40234"/>
                  </a:lnTo>
                  <a:lnTo>
                    <a:pt x="21693" y="39815"/>
                  </a:lnTo>
                  <a:lnTo>
                    <a:pt x="21709" y="39379"/>
                  </a:lnTo>
                  <a:lnTo>
                    <a:pt x="21693" y="38457"/>
                  </a:lnTo>
                  <a:lnTo>
                    <a:pt x="21642" y="37502"/>
                  </a:lnTo>
                  <a:lnTo>
                    <a:pt x="21542" y="36496"/>
                  </a:lnTo>
                  <a:lnTo>
                    <a:pt x="21441" y="35490"/>
                  </a:lnTo>
                  <a:lnTo>
                    <a:pt x="21307" y="34468"/>
                  </a:lnTo>
                  <a:lnTo>
                    <a:pt x="21156" y="33462"/>
                  </a:lnTo>
                  <a:lnTo>
                    <a:pt x="20988" y="32473"/>
                  </a:lnTo>
                  <a:lnTo>
                    <a:pt x="20821" y="31500"/>
                  </a:lnTo>
                  <a:lnTo>
                    <a:pt x="20636" y="30595"/>
                  </a:lnTo>
                  <a:lnTo>
                    <a:pt x="20301" y="28952"/>
                  </a:lnTo>
                  <a:lnTo>
                    <a:pt x="20016" y="27661"/>
                  </a:lnTo>
                  <a:lnTo>
                    <a:pt x="19731" y="26488"/>
                  </a:lnTo>
                  <a:lnTo>
                    <a:pt x="19329" y="26421"/>
                  </a:lnTo>
                  <a:lnTo>
                    <a:pt x="18843" y="26337"/>
                  </a:lnTo>
                  <a:lnTo>
                    <a:pt x="18222" y="26203"/>
                  </a:lnTo>
                  <a:lnTo>
                    <a:pt x="17485" y="26002"/>
                  </a:lnTo>
                  <a:lnTo>
                    <a:pt x="17082" y="25884"/>
                  </a:lnTo>
                  <a:lnTo>
                    <a:pt x="16647" y="25734"/>
                  </a:lnTo>
                  <a:lnTo>
                    <a:pt x="16194" y="25583"/>
                  </a:lnTo>
                  <a:lnTo>
                    <a:pt x="15741" y="25415"/>
                  </a:lnTo>
                  <a:lnTo>
                    <a:pt x="15272" y="25214"/>
                  </a:lnTo>
                  <a:lnTo>
                    <a:pt x="14786" y="25013"/>
                  </a:lnTo>
                  <a:lnTo>
                    <a:pt x="14300" y="24778"/>
                  </a:lnTo>
                  <a:lnTo>
                    <a:pt x="13830" y="24510"/>
                  </a:lnTo>
                  <a:lnTo>
                    <a:pt x="13344" y="24242"/>
                  </a:lnTo>
                  <a:lnTo>
                    <a:pt x="12858" y="23940"/>
                  </a:lnTo>
                  <a:lnTo>
                    <a:pt x="12389" y="23604"/>
                  </a:lnTo>
                  <a:lnTo>
                    <a:pt x="11936" y="23252"/>
                  </a:lnTo>
                  <a:lnTo>
                    <a:pt x="11500" y="22884"/>
                  </a:lnTo>
                  <a:lnTo>
                    <a:pt x="11081" y="22465"/>
                  </a:lnTo>
                  <a:lnTo>
                    <a:pt x="10679" y="22045"/>
                  </a:lnTo>
                  <a:lnTo>
                    <a:pt x="10293" y="21576"/>
                  </a:lnTo>
                  <a:lnTo>
                    <a:pt x="10109" y="21341"/>
                  </a:lnTo>
                  <a:lnTo>
                    <a:pt x="9941" y="21090"/>
                  </a:lnTo>
                  <a:lnTo>
                    <a:pt x="9773" y="20822"/>
                  </a:lnTo>
                  <a:lnTo>
                    <a:pt x="9623" y="20570"/>
                  </a:lnTo>
                  <a:lnTo>
                    <a:pt x="9472" y="20285"/>
                  </a:lnTo>
                  <a:lnTo>
                    <a:pt x="9338" y="20017"/>
                  </a:lnTo>
                  <a:lnTo>
                    <a:pt x="9220" y="19715"/>
                  </a:lnTo>
                  <a:lnTo>
                    <a:pt x="9103" y="19430"/>
                  </a:lnTo>
                  <a:lnTo>
                    <a:pt x="8985" y="19129"/>
                  </a:lnTo>
                  <a:lnTo>
                    <a:pt x="8885" y="18810"/>
                  </a:lnTo>
                  <a:lnTo>
                    <a:pt x="8801" y="18491"/>
                  </a:lnTo>
                  <a:lnTo>
                    <a:pt x="8734" y="18156"/>
                  </a:lnTo>
                  <a:lnTo>
                    <a:pt x="8633" y="17704"/>
                  </a:lnTo>
                  <a:lnTo>
                    <a:pt x="8566" y="17284"/>
                  </a:lnTo>
                  <a:lnTo>
                    <a:pt x="8516" y="16849"/>
                  </a:lnTo>
                  <a:lnTo>
                    <a:pt x="8483" y="16446"/>
                  </a:lnTo>
                  <a:lnTo>
                    <a:pt x="8449" y="16027"/>
                  </a:lnTo>
                  <a:lnTo>
                    <a:pt x="8449" y="15642"/>
                  </a:lnTo>
                  <a:lnTo>
                    <a:pt x="8449" y="15256"/>
                  </a:lnTo>
                  <a:lnTo>
                    <a:pt x="8466" y="14870"/>
                  </a:lnTo>
                  <a:lnTo>
                    <a:pt x="8499" y="14502"/>
                  </a:lnTo>
                  <a:lnTo>
                    <a:pt x="8533" y="14150"/>
                  </a:lnTo>
                  <a:lnTo>
                    <a:pt x="8583" y="13798"/>
                  </a:lnTo>
                  <a:lnTo>
                    <a:pt x="8650" y="13462"/>
                  </a:lnTo>
                  <a:lnTo>
                    <a:pt x="8734" y="13127"/>
                  </a:lnTo>
                  <a:lnTo>
                    <a:pt x="8818" y="12808"/>
                  </a:lnTo>
                  <a:lnTo>
                    <a:pt x="8902" y="12490"/>
                  </a:lnTo>
                  <a:lnTo>
                    <a:pt x="9019" y="12188"/>
                  </a:lnTo>
                  <a:lnTo>
                    <a:pt x="9136" y="11886"/>
                  </a:lnTo>
                  <a:lnTo>
                    <a:pt x="9254" y="11601"/>
                  </a:lnTo>
                  <a:lnTo>
                    <a:pt x="9388" y="11316"/>
                  </a:lnTo>
                  <a:lnTo>
                    <a:pt x="9522" y="11048"/>
                  </a:lnTo>
                  <a:lnTo>
                    <a:pt x="9807" y="10529"/>
                  </a:lnTo>
                  <a:lnTo>
                    <a:pt x="10142" y="10042"/>
                  </a:lnTo>
                  <a:lnTo>
                    <a:pt x="10477" y="9573"/>
                  </a:lnTo>
                  <a:lnTo>
                    <a:pt x="10830" y="9154"/>
                  </a:lnTo>
                  <a:lnTo>
                    <a:pt x="11215" y="8752"/>
                  </a:lnTo>
                  <a:lnTo>
                    <a:pt x="11584" y="8383"/>
                  </a:lnTo>
                  <a:lnTo>
                    <a:pt x="11969" y="8048"/>
                  </a:lnTo>
                  <a:lnTo>
                    <a:pt x="12372" y="7729"/>
                  </a:lnTo>
                  <a:lnTo>
                    <a:pt x="12757" y="7444"/>
                  </a:lnTo>
                  <a:lnTo>
                    <a:pt x="13143" y="7176"/>
                  </a:lnTo>
                  <a:lnTo>
                    <a:pt x="13512" y="6941"/>
                  </a:lnTo>
                  <a:lnTo>
                    <a:pt x="13864" y="6723"/>
                  </a:lnTo>
                  <a:lnTo>
                    <a:pt x="14216" y="6539"/>
                  </a:lnTo>
                  <a:lnTo>
                    <a:pt x="14534" y="6371"/>
                  </a:lnTo>
                  <a:lnTo>
                    <a:pt x="15104" y="6103"/>
                  </a:lnTo>
                  <a:lnTo>
                    <a:pt x="15557" y="5918"/>
                  </a:lnTo>
                  <a:lnTo>
                    <a:pt x="15842" y="5818"/>
                  </a:lnTo>
                  <a:lnTo>
                    <a:pt x="15943" y="5784"/>
                  </a:lnTo>
                  <a:lnTo>
                    <a:pt x="15926" y="5583"/>
                  </a:lnTo>
                  <a:lnTo>
                    <a:pt x="15859" y="5064"/>
                  </a:lnTo>
                  <a:lnTo>
                    <a:pt x="15792" y="4695"/>
                  </a:lnTo>
                  <a:lnTo>
                    <a:pt x="15708" y="4276"/>
                  </a:lnTo>
                  <a:lnTo>
                    <a:pt x="15590" y="3823"/>
                  </a:lnTo>
                  <a:lnTo>
                    <a:pt x="15456" y="3354"/>
                  </a:lnTo>
                  <a:lnTo>
                    <a:pt x="15289" y="2867"/>
                  </a:lnTo>
                  <a:lnTo>
                    <a:pt x="15088" y="2365"/>
                  </a:lnTo>
                  <a:lnTo>
                    <a:pt x="14970" y="2130"/>
                  </a:lnTo>
                  <a:lnTo>
                    <a:pt x="14836" y="1878"/>
                  </a:lnTo>
                  <a:lnTo>
                    <a:pt x="14702" y="1644"/>
                  </a:lnTo>
                  <a:lnTo>
                    <a:pt x="14568" y="1426"/>
                  </a:lnTo>
                  <a:lnTo>
                    <a:pt x="14400" y="1208"/>
                  </a:lnTo>
                  <a:lnTo>
                    <a:pt x="14233" y="990"/>
                  </a:lnTo>
                  <a:lnTo>
                    <a:pt x="14065" y="789"/>
                  </a:lnTo>
                  <a:lnTo>
                    <a:pt x="13864" y="604"/>
                  </a:lnTo>
                  <a:lnTo>
                    <a:pt x="13663" y="437"/>
                  </a:lnTo>
                  <a:lnTo>
                    <a:pt x="13461" y="269"/>
                  </a:lnTo>
                  <a:lnTo>
                    <a:pt x="13227" y="135"/>
                  </a:lnTo>
                  <a:lnTo>
                    <a:pt x="12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7;p36">
              <a:extLst>
                <a:ext uri="{FF2B5EF4-FFF2-40B4-BE49-F238E27FC236}">
                  <a16:creationId xmlns:a16="http://schemas.microsoft.com/office/drawing/2014/main" id="{CC37F743-1103-7FBF-321E-46B267766570}"/>
                </a:ext>
              </a:extLst>
            </p:cNvPr>
            <p:cNvSpPr/>
            <p:nvPr/>
          </p:nvSpPr>
          <p:spPr>
            <a:xfrm>
              <a:off x="3626493" y="2089333"/>
              <a:ext cx="758970" cy="822332"/>
            </a:xfrm>
            <a:custGeom>
              <a:avLst/>
              <a:gdLst/>
              <a:ahLst/>
              <a:cxnLst/>
              <a:rect l="l" t="t" r="r" b="b"/>
              <a:pathLst>
                <a:path w="44979" h="48734" extrusionOk="0">
                  <a:moveTo>
                    <a:pt x="20352" y="0"/>
                  </a:moveTo>
                  <a:lnTo>
                    <a:pt x="19564" y="34"/>
                  </a:lnTo>
                  <a:lnTo>
                    <a:pt x="18776" y="67"/>
                  </a:lnTo>
                  <a:lnTo>
                    <a:pt x="17988" y="118"/>
                  </a:lnTo>
                  <a:lnTo>
                    <a:pt x="17217" y="185"/>
                  </a:lnTo>
                  <a:lnTo>
                    <a:pt x="16446" y="268"/>
                  </a:lnTo>
                  <a:lnTo>
                    <a:pt x="15692" y="369"/>
                  </a:lnTo>
                  <a:lnTo>
                    <a:pt x="14954" y="470"/>
                  </a:lnTo>
                  <a:lnTo>
                    <a:pt x="14216" y="604"/>
                  </a:lnTo>
                  <a:lnTo>
                    <a:pt x="13495" y="755"/>
                  </a:lnTo>
                  <a:lnTo>
                    <a:pt x="12775" y="906"/>
                  </a:lnTo>
                  <a:lnTo>
                    <a:pt x="12087" y="1090"/>
                  </a:lnTo>
                  <a:lnTo>
                    <a:pt x="11400" y="1274"/>
                  </a:lnTo>
                  <a:lnTo>
                    <a:pt x="10746" y="1492"/>
                  </a:lnTo>
                  <a:lnTo>
                    <a:pt x="10092" y="1710"/>
                  </a:lnTo>
                  <a:lnTo>
                    <a:pt x="9472" y="1945"/>
                  </a:lnTo>
                  <a:lnTo>
                    <a:pt x="8869" y="2213"/>
                  </a:lnTo>
                  <a:lnTo>
                    <a:pt x="8282" y="2481"/>
                  </a:lnTo>
                  <a:lnTo>
                    <a:pt x="7712" y="2766"/>
                  </a:lnTo>
                  <a:lnTo>
                    <a:pt x="7175" y="3068"/>
                  </a:lnTo>
                  <a:lnTo>
                    <a:pt x="6706" y="3370"/>
                  </a:lnTo>
                  <a:lnTo>
                    <a:pt x="6237" y="3688"/>
                  </a:lnTo>
                  <a:lnTo>
                    <a:pt x="5784" y="4024"/>
                  </a:lnTo>
                  <a:lnTo>
                    <a:pt x="5348" y="4392"/>
                  </a:lnTo>
                  <a:lnTo>
                    <a:pt x="4929" y="4795"/>
                  </a:lnTo>
                  <a:lnTo>
                    <a:pt x="4527" y="5231"/>
                  </a:lnTo>
                  <a:lnTo>
                    <a:pt x="4124" y="5683"/>
                  </a:lnTo>
                  <a:lnTo>
                    <a:pt x="3739" y="6186"/>
                  </a:lnTo>
                  <a:lnTo>
                    <a:pt x="3370" y="6723"/>
                  </a:lnTo>
                  <a:lnTo>
                    <a:pt x="3018" y="7309"/>
                  </a:lnTo>
                  <a:lnTo>
                    <a:pt x="2683" y="7913"/>
                  </a:lnTo>
                  <a:lnTo>
                    <a:pt x="2364" y="8583"/>
                  </a:lnTo>
                  <a:lnTo>
                    <a:pt x="2062" y="9288"/>
                  </a:lnTo>
                  <a:lnTo>
                    <a:pt x="1777" y="10042"/>
                  </a:lnTo>
                  <a:lnTo>
                    <a:pt x="1509" y="10830"/>
                  </a:lnTo>
                  <a:lnTo>
                    <a:pt x="1258" y="11685"/>
                  </a:lnTo>
                  <a:lnTo>
                    <a:pt x="1040" y="12590"/>
                  </a:lnTo>
                  <a:lnTo>
                    <a:pt x="839" y="13546"/>
                  </a:lnTo>
                  <a:lnTo>
                    <a:pt x="654" y="14551"/>
                  </a:lnTo>
                  <a:lnTo>
                    <a:pt x="487" y="15624"/>
                  </a:lnTo>
                  <a:lnTo>
                    <a:pt x="353" y="16764"/>
                  </a:lnTo>
                  <a:lnTo>
                    <a:pt x="235" y="17954"/>
                  </a:lnTo>
                  <a:lnTo>
                    <a:pt x="135" y="19212"/>
                  </a:lnTo>
                  <a:lnTo>
                    <a:pt x="68" y="20519"/>
                  </a:lnTo>
                  <a:lnTo>
                    <a:pt x="17" y="21911"/>
                  </a:lnTo>
                  <a:lnTo>
                    <a:pt x="0" y="23369"/>
                  </a:lnTo>
                  <a:lnTo>
                    <a:pt x="17" y="24895"/>
                  </a:lnTo>
                  <a:lnTo>
                    <a:pt x="51" y="26504"/>
                  </a:lnTo>
                  <a:lnTo>
                    <a:pt x="118" y="28181"/>
                  </a:lnTo>
                  <a:lnTo>
                    <a:pt x="218" y="29924"/>
                  </a:lnTo>
                  <a:lnTo>
                    <a:pt x="336" y="31768"/>
                  </a:lnTo>
                  <a:lnTo>
                    <a:pt x="487" y="33679"/>
                  </a:lnTo>
                  <a:lnTo>
                    <a:pt x="570" y="34853"/>
                  </a:lnTo>
                  <a:lnTo>
                    <a:pt x="654" y="35959"/>
                  </a:lnTo>
                  <a:lnTo>
                    <a:pt x="772" y="37987"/>
                  </a:lnTo>
                  <a:lnTo>
                    <a:pt x="855" y="39748"/>
                  </a:lnTo>
                  <a:lnTo>
                    <a:pt x="939" y="41290"/>
                  </a:lnTo>
                  <a:lnTo>
                    <a:pt x="973" y="41977"/>
                  </a:lnTo>
                  <a:lnTo>
                    <a:pt x="1040" y="42614"/>
                  </a:lnTo>
                  <a:lnTo>
                    <a:pt x="1124" y="43218"/>
                  </a:lnTo>
                  <a:lnTo>
                    <a:pt x="1207" y="43754"/>
                  </a:lnTo>
                  <a:lnTo>
                    <a:pt x="1325" y="44257"/>
                  </a:lnTo>
                  <a:lnTo>
                    <a:pt x="1459" y="44710"/>
                  </a:lnTo>
                  <a:lnTo>
                    <a:pt x="1526" y="44928"/>
                  </a:lnTo>
                  <a:lnTo>
                    <a:pt x="1627" y="45146"/>
                  </a:lnTo>
                  <a:lnTo>
                    <a:pt x="1710" y="45330"/>
                  </a:lnTo>
                  <a:lnTo>
                    <a:pt x="1811" y="45515"/>
                  </a:lnTo>
                  <a:lnTo>
                    <a:pt x="1928" y="45699"/>
                  </a:lnTo>
                  <a:lnTo>
                    <a:pt x="2046" y="45867"/>
                  </a:lnTo>
                  <a:lnTo>
                    <a:pt x="2180" y="46034"/>
                  </a:lnTo>
                  <a:lnTo>
                    <a:pt x="2314" y="46185"/>
                  </a:lnTo>
                  <a:lnTo>
                    <a:pt x="2465" y="46336"/>
                  </a:lnTo>
                  <a:lnTo>
                    <a:pt x="2616" y="46470"/>
                  </a:lnTo>
                  <a:lnTo>
                    <a:pt x="2783" y="46604"/>
                  </a:lnTo>
                  <a:lnTo>
                    <a:pt x="2968" y="46722"/>
                  </a:lnTo>
                  <a:lnTo>
                    <a:pt x="3169" y="46856"/>
                  </a:lnTo>
                  <a:lnTo>
                    <a:pt x="3370" y="46956"/>
                  </a:lnTo>
                  <a:lnTo>
                    <a:pt x="3605" y="47074"/>
                  </a:lnTo>
                  <a:lnTo>
                    <a:pt x="3839" y="47174"/>
                  </a:lnTo>
                  <a:lnTo>
                    <a:pt x="4342" y="47359"/>
                  </a:lnTo>
                  <a:lnTo>
                    <a:pt x="4912" y="47526"/>
                  </a:lnTo>
                  <a:lnTo>
                    <a:pt x="5549" y="47677"/>
                  </a:lnTo>
                  <a:lnTo>
                    <a:pt x="6237" y="47811"/>
                  </a:lnTo>
                  <a:lnTo>
                    <a:pt x="7008" y="47929"/>
                  </a:lnTo>
                  <a:lnTo>
                    <a:pt x="7846" y="48046"/>
                  </a:lnTo>
                  <a:lnTo>
                    <a:pt x="8768" y="48163"/>
                  </a:lnTo>
                  <a:lnTo>
                    <a:pt x="9757" y="48264"/>
                  </a:lnTo>
                  <a:lnTo>
                    <a:pt x="12003" y="48448"/>
                  </a:lnTo>
                  <a:lnTo>
                    <a:pt x="13747" y="48582"/>
                  </a:lnTo>
                  <a:lnTo>
                    <a:pt x="15373" y="48666"/>
                  </a:lnTo>
                  <a:lnTo>
                    <a:pt x="16915" y="48716"/>
                  </a:lnTo>
                  <a:lnTo>
                    <a:pt x="18357" y="48733"/>
                  </a:lnTo>
                  <a:lnTo>
                    <a:pt x="19698" y="48700"/>
                  </a:lnTo>
                  <a:lnTo>
                    <a:pt x="20335" y="48683"/>
                  </a:lnTo>
                  <a:lnTo>
                    <a:pt x="20955" y="48633"/>
                  </a:lnTo>
                  <a:lnTo>
                    <a:pt x="21559" y="48599"/>
                  </a:lnTo>
                  <a:lnTo>
                    <a:pt x="22129" y="48549"/>
                  </a:lnTo>
                  <a:lnTo>
                    <a:pt x="22682" y="48482"/>
                  </a:lnTo>
                  <a:lnTo>
                    <a:pt x="23219" y="48415"/>
                  </a:lnTo>
                  <a:lnTo>
                    <a:pt x="23721" y="48331"/>
                  </a:lnTo>
                  <a:lnTo>
                    <a:pt x="24224" y="48230"/>
                  </a:lnTo>
                  <a:lnTo>
                    <a:pt x="24694" y="48146"/>
                  </a:lnTo>
                  <a:lnTo>
                    <a:pt x="25146" y="48029"/>
                  </a:lnTo>
                  <a:lnTo>
                    <a:pt x="25582" y="47912"/>
                  </a:lnTo>
                  <a:lnTo>
                    <a:pt x="26001" y="47794"/>
                  </a:lnTo>
                  <a:lnTo>
                    <a:pt x="26387" y="47660"/>
                  </a:lnTo>
                  <a:lnTo>
                    <a:pt x="26773" y="47526"/>
                  </a:lnTo>
                  <a:lnTo>
                    <a:pt x="27141" y="47375"/>
                  </a:lnTo>
                  <a:lnTo>
                    <a:pt x="27477" y="47224"/>
                  </a:lnTo>
                  <a:lnTo>
                    <a:pt x="27812" y="47057"/>
                  </a:lnTo>
                  <a:lnTo>
                    <a:pt x="28130" y="46889"/>
                  </a:lnTo>
                  <a:lnTo>
                    <a:pt x="28432" y="46705"/>
                  </a:lnTo>
                  <a:lnTo>
                    <a:pt x="28700" y="46504"/>
                  </a:lnTo>
                  <a:lnTo>
                    <a:pt x="28969" y="46319"/>
                  </a:lnTo>
                  <a:lnTo>
                    <a:pt x="29220" y="46101"/>
                  </a:lnTo>
                  <a:lnTo>
                    <a:pt x="29472" y="45900"/>
                  </a:lnTo>
                  <a:lnTo>
                    <a:pt x="29689" y="45682"/>
                  </a:lnTo>
                  <a:lnTo>
                    <a:pt x="29907" y="45447"/>
                  </a:lnTo>
                  <a:lnTo>
                    <a:pt x="30092" y="45213"/>
                  </a:lnTo>
                  <a:lnTo>
                    <a:pt x="30276" y="44961"/>
                  </a:lnTo>
                  <a:lnTo>
                    <a:pt x="30461" y="44710"/>
                  </a:lnTo>
                  <a:lnTo>
                    <a:pt x="30611" y="44458"/>
                  </a:lnTo>
                  <a:lnTo>
                    <a:pt x="30762" y="44190"/>
                  </a:lnTo>
                  <a:lnTo>
                    <a:pt x="30896" y="43922"/>
                  </a:lnTo>
                  <a:lnTo>
                    <a:pt x="31031" y="43637"/>
                  </a:lnTo>
                  <a:lnTo>
                    <a:pt x="31148" y="43352"/>
                  </a:lnTo>
                  <a:lnTo>
                    <a:pt x="31248" y="43050"/>
                  </a:lnTo>
                  <a:lnTo>
                    <a:pt x="31349" y="42748"/>
                  </a:lnTo>
                  <a:lnTo>
                    <a:pt x="31433" y="42447"/>
                  </a:lnTo>
                  <a:lnTo>
                    <a:pt x="31500" y="42128"/>
                  </a:lnTo>
                  <a:lnTo>
                    <a:pt x="31584" y="41810"/>
                  </a:lnTo>
                  <a:lnTo>
                    <a:pt x="31684" y="41139"/>
                  </a:lnTo>
                  <a:lnTo>
                    <a:pt x="31768" y="40435"/>
                  </a:lnTo>
                  <a:lnTo>
                    <a:pt x="31818" y="39714"/>
                  </a:lnTo>
                  <a:lnTo>
                    <a:pt x="31852" y="38977"/>
                  </a:lnTo>
                  <a:lnTo>
                    <a:pt x="31869" y="38205"/>
                  </a:lnTo>
                  <a:lnTo>
                    <a:pt x="31852" y="37401"/>
                  </a:lnTo>
                  <a:lnTo>
                    <a:pt x="31835" y="36579"/>
                  </a:lnTo>
                  <a:lnTo>
                    <a:pt x="31802" y="35741"/>
                  </a:lnTo>
                  <a:lnTo>
                    <a:pt x="31701" y="33612"/>
                  </a:lnTo>
                  <a:lnTo>
                    <a:pt x="31617" y="31751"/>
                  </a:lnTo>
                  <a:lnTo>
                    <a:pt x="31584" y="30913"/>
                  </a:lnTo>
                  <a:lnTo>
                    <a:pt x="31567" y="30142"/>
                  </a:lnTo>
                  <a:lnTo>
                    <a:pt x="31584" y="29455"/>
                  </a:lnTo>
                  <a:lnTo>
                    <a:pt x="31617" y="28818"/>
                  </a:lnTo>
                  <a:lnTo>
                    <a:pt x="31668" y="28264"/>
                  </a:lnTo>
                  <a:lnTo>
                    <a:pt x="31701" y="28013"/>
                  </a:lnTo>
                  <a:lnTo>
                    <a:pt x="31751" y="27778"/>
                  </a:lnTo>
                  <a:lnTo>
                    <a:pt x="31802" y="27560"/>
                  </a:lnTo>
                  <a:lnTo>
                    <a:pt x="31869" y="27359"/>
                  </a:lnTo>
                  <a:lnTo>
                    <a:pt x="31936" y="27175"/>
                  </a:lnTo>
                  <a:lnTo>
                    <a:pt x="32020" y="27007"/>
                  </a:lnTo>
                  <a:lnTo>
                    <a:pt x="32103" y="26856"/>
                  </a:lnTo>
                  <a:lnTo>
                    <a:pt x="32204" y="26722"/>
                  </a:lnTo>
                  <a:lnTo>
                    <a:pt x="32321" y="26605"/>
                  </a:lnTo>
                  <a:lnTo>
                    <a:pt x="32439" y="26521"/>
                  </a:lnTo>
                  <a:lnTo>
                    <a:pt x="32573" y="26437"/>
                  </a:lnTo>
                  <a:lnTo>
                    <a:pt x="32707" y="26387"/>
                  </a:lnTo>
                  <a:lnTo>
                    <a:pt x="32875" y="26336"/>
                  </a:lnTo>
                  <a:lnTo>
                    <a:pt x="33042" y="26320"/>
                  </a:lnTo>
                  <a:lnTo>
                    <a:pt x="33210" y="26320"/>
                  </a:lnTo>
                  <a:lnTo>
                    <a:pt x="33378" y="26353"/>
                  </a:lnTo>
                  <a:lnTo>
                    <a:pt x="33528" y="26420"/>
                  </a:lnTo>
                  <a:lnTo>
                    <a:pt x="33679" y="26521"/>
                  </a:lnTo>
                  <a:lnTo>
                    <a:pt x="33830" y="26638"/>
                  </a:lnTo>
                  <a:lnTo>
                    <a:pt x="33964" y="26789"/>
                  </a:lnTo>
                  <a:lnTo>
                    <a:pt x="34098" y="26957"/>
                  </a:lnTo>
                  <a:lnTo>
                    <a:pt x="34232" y="27141"/>
                  </a:lnTo>
                  <a:lnTo>
                    <a:pt x="34350" y="27359"/>
                  </a:lnTo>
                  <a:lnTo>
                    <a:pt x="34467" y="27577"/>
                  </a:lnTo>
                  <a:lnTo>
                    <a:pt x="34585" y="27812"/>
                  </a:lnTo>
                  <a:lnTo>
                    <a:pt x="34685" y="28046"/>
                  </a:lnTo>
                  <a:lnTo>
                    <a:pt x="34886" y="28566"/>
                  </a:lnTo>
                  <a:lnTo>
                    <a:pt x="35054" y="29103"/>
                  </a:lnTo>
                  <a:lnTo>
                    <a:pt x="35205" y="29639"/>
                  </a:lnTo>
                  <a:lnTo>
                    <a:pt x="35339" y="30159"/>
                  </a:lnTo>
                  <a:lnTo>
                    <a:pt x="35439" y="30645"/>
                  </a:lnTo>
                  <a:lnTo>
                    <a:pt x="35523" y="31081"/>
                  </a:lnTo>
                  <a:lnTo>
                    <a:pt x="35641" y="31735"/>
                  </a:lnTo>
                  <a:lnTo>
                    <a:pt x="35674" y="31986"/>
                  </a:lnTo>
                  <a:lnTo>
                    <a:pt x="37367" y="32053"/>
                  </a:lnTo>
                  <a:lnTo>
                    <a:pt x="37166" y="29790"/>
                  </a:lnTo>
                  <a:lnTo>
                    <a:pt x="36999" y="27644"/>
                  </a:lnTo>
                  <a:lnTo>
                    <a:pt x="36864" y="25616"/>
                  </a:lnTo>
                  <a:lnTo>
                    <a:pt x="36764" y="23721"/>
                  </a:lnTo>
                  <a:lnTo>
                    <a:pt x="36714" y="21928"/>
                  </a:lnTo>
                  <a:lnTo>
                    <a:pt x="36680" y="20268"/>
                  </a:lnTo>
                  <a:lnTo>
                    <a:pt x="36680" y="18692"/>
                  </a:lnTo>
                  <a:lnTo>
                    <a:pt x="36714" y="17250"/>
                  </a:lnTo>
                  <a:lnTo>
                    <a:pt x="37082" y="17452"/>
                  </a:lnTo>
                  <a:lnTo>
                    <a:pt x="37451" y="17636"/>
                  </a:lnTo>
                  <a:lnTo>
                    <a:pt x="37803" y="17804"/>
                  </a:lnTo>
                  <a:lnTo>
                    <a:pt x="38172" y="17938"/>
                  </a:lnTo>
                  <a:lnTo>
                    <a:pt x="38524" y="18055"/>
                  </a:lnTo>
                  <a:lnTo>
                    <a:pt x="38876" y="18139"/>
                  </a:lnTo>
                  <a:lnTo>
                    <a:pt x="39228" y="18206"/>
                  </a:lnTo>
                  <a:lnTo>
                    <a:pt x="39580" y="18256"/>
                  </a:lnTo>
                  <a:lnTo>
                    <a:pt x="39932" y="18273"/>
                  </a:lnTo>
                  <a:lnTo>
                    <a:pt x="40268" y="18273"/>
                  </a:lnTo>
                  <a:lnTo>
                    <a:pt x="40603" y="18256"/>
                  </a:lnTo>
                  <a:lnTo>
                    <a:pt x="40921" y="18206"/>
                  </a:lnTo>
                  <a:lnTo>
                    <a:pt x="41240" y="18139"/>
                  </a:lnTo>
                  <a:lnTo>
                    <a:pt x="41558" y="18055"/>
                  </a:lnTo>
                  <a:lnTo>
                    <a:pt x="41860" y="17954"/>
                  </a:lnTo>
                  <a:lnTo>
                    <a:pt x="42145" y="17820"/>
                  </a:lnTo>
                  <a:lnTo>
                    <a:pt x="42430" y="17670"/>
                  </a:lnTo>
                  <a:lnTo>
                    <a:pt x="42698" y="17502"/>
                  </a:lnTo>
                  <a:lnTo>
                    <a:pt x="42967" y="17317"/>
                  </a:lnTo>
                  <a:lnTo>
                    <a:pt x="43201" y="17100"/>
                  </a:lnTo>
                  <a:lnTo>
                    <a:pt x="43436" y="16865"/>
                  </a:lnTo>
                  <a:lnTo>
                    <a:pt x="43671" y="16613"/>
                  </a:lnTo>
                  <a:lnTo>
                    <a:pt x="43872" y="16345"/>
                  </a:lnTo>
                  <a:lnTo>
                    <a:pt x="44056" y="16060"/>
                  </a:lnTo>
                  <a:lnTo>
                    <a:pt x="44241" y="15758"/>
                  </a:lnTo>
                  <a:lnTo>
                    <a:pt x="44391" y="15423"/>
                  </a:lnTo>
                  <a:lnTo>
                    <a:pt x="44526" y="15071"/>
                  </a:lnTo>
                  <a:lnTo>
                    <a:pt x="44660" y="14719"/>
                  </a:lnTo>
                  <a:lnTo>
                    <a:pt x="44760" y="14333"/>
                  </a:lnTo>
                  <a:lnTo>
                    <a:pt x="44844" y="13931"/>
                  </a:lnTo>
                  <a:lnTo>
                    <a:pt x="44911" y="13512"/>
                  </a:lnTo>
                  <a:lnTo>
                    <a:pt x="44961" y="13076"/>
                  </a:lnTo>
                  <a:lnTo>
                    <a:pt x="44978" y="12791"/>
                  </a:lnTo>
                  <a:lnTo>
                    <a:pt x="44978" y="12523"/>
                  </a:lnTo>
                  <a:lnTo>
                    <a:pt x="44978" y="12238"/>
                  </a:lnTo>
                  <a:lnTo>
                    <a:pt x="44961" y="11970"/>
                  </a:lnTo>
                  <a:lnTo>
                    <a:pt x="44911" y="11433"/>
                  </a:lnTo>
                  <a:lnTo>
                    <a:pt x="44811" y="10914"/>
                  </a:lnTo>
                  <a:lnTo>
                    <a:pt x="44676" y="10394"/>
                  </a:lnTo>
                  <a:lnTo>
                    <a:pt x="44509" y="9891"/>
                  </a:lnTo>
                  <a:lnTo>
                    <a:pt x="44308" y="9388"/>
                  </a:lnTo>
                  <a:lnTo>
                    <a:pt x="44073" y="8919"/>
                  </a:lnTo>
                  <a:lnTo>
                    <a:pt x="43788" y="8449"/>
                  </a:lnTo>
                  <a:lnTo>
                    <a:pt x="43486" y="7997"/>
                  </a:lnTo>
                  <a:lnTo>
                    <a:pt x="43151" y="7544"/>
                  </a:lnTo>
                  <a:lnTo>
                    <a:pt x="42782" y="7108"/>
                  </a:lnTo>
                  <a:lnTo>
                    <a:pt x="42397" y="6689"/>
                  </a:lnTo>
                  <a:lnTo>
                    <a:pt x="41961" y="6270"/>
                  </a:lnTo>
                  <a:lnTo>
                    <a:pt x="41508" y="5884"/>
                  </a:lnTo>
                  <a:lnTo>
                    <a:pt x="41039" y="5499"/>
                  </a:lnTo>
                  <a:lnTo>
                    <a:pt x="40536" y="5113"/>
                  </a:lnTo>
                  <a:lnTo>
                    <a:pt x="40016" y="4761"/>
                  </a:lnTo>
                  <a:lnTo>
                    <a:pt x="39463" y="4409"/>
                  </a:lnTo>
                  <a:lnTo>
                    <a:pt x="38893" y="4074"/>
                  </a:lnTo>
                  <a:lnTo>
                    <a:pt x="38289" y="3755"/>
                  </a:lnTo>
                  <a:lnTo>
                    <a:pt x="37686" y="3437"/>
                  </a:lnTo>
                  <a:lnTo>
                    <a:pt x="37049" y="3135"/>
                  </a:lnTo>
                  <a:lnTo>
                    <a:pt x="36395" y="2850"/>
                  </a:lnTo>
                  <a:lnTo>
                    <a:pt x="35724" y="2582"/>
                  </a:lnTo>
                  <a:lnTo>
                    <a:pt x="35054" y="2330"/>
                  </a:lnTo>
                  <a:lnTo>
                    <a:pt x="34350" y="2079"/>
                  </a:lnTo>
                  <a:lnTo>
                    <a:pt x="33629" y="1844"/>
                  </a:lnTo>
                  <a:lnTo>
                    <a:pt x="32908" y="1626"/>
                  </a:lnTo>
                  <a:lnTo>
                    <a:pt x="32171" y="1425"/>
                  </a:lnTo>
                  <a:lnTo>
                    <a:pt x="31416" y="1224"/>
                  </a:lnTo>
                  <a:lnTo>
                    <a:pt x="30662" y="1056"/>
                  </a:lnTo>
                  <a:lnTo>
                    <a:pt x="29891" y="889"/>
                  </a:lnTo>
                  <a:lnTo>
                    <a:pt x="29119" y="738"/>
                  </a:lnTo>
                  <a:lnTo>
                    <a:pt x="28332" y="604"/>
                  </a:lnTo>
                  <a:lnTo>
                    <a:pt x="27544" y="470"/>
                  </a:lnTo>
                  <a:lnTo>
                    <a:pt x="26756" y="369"/>
                  </a:lnTo>
                  <a:lnTo>
                    <a:pt x="25951" y="268"/>
                  </a:lnTo>
                  <a:lnTo>
                    <a:pt x="25163" y="185"/>
                  </a:lnTo>
                  <a:lnTo>
                    <a:pt x="24359" y="118"/>
                  </a:lnTo>
                  <a:lnTo>
                    <a:pt x="23554" y="67"/>
                  </a:lnTo>
                  <a:lnTo>
                    <a:pt x="22749" y="34"/>
                  </a:lnTo>
                  <a:lnTo>
                    <a:pt x="21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208;p36">
              <a:extLst>
                <a:ext uri="{FF2B5EF4-FFF2-40B4-BE49-F238E27FC236}">
                  <a16:creationId xmlns:a16="http://schemas.microsoft.com/office/drawing/2014/main" id="{9FD04920-DEC9-DF43-957C-7FDEBF732799}"/>
                </a:ext>
              </a:extLst>
            </p:cNvPr>
            <p:cNvSpPr/>
            <p:nvPr/>
          </p:nvSpPr>
          <p:spPr>
            <a:xfrm>
              <a:off x="3542478" y="2449421"/>
              <a:ext cx="162664" cy="158142"/>
            </a:xfrm>
            <a:custGeom>
              <a:avLst/>
              <a:gdLst/>
              <a:ahLst/>
              <a:cxnLst/>
              <a:rect l="l" t="t" r="r" b="b"/>
              <a:pathLst>
                <a:path w="9640" h="9372" extrusionOk="0">
                  <a:moveTo>
                    <a:pt x="5449" y="1"/>
                  </a:moveTo>
                  <a:lnTo>
                    <a:pt x="5013" y="18"/>
                  </a:lnTo>
                  <a:lnTo>
                    <a:pt x="4594" y="68"/>
                  </a:lnTo>
                  <a:lnTo>
                    <a:pt x="4208" y="135"/>
                  </a:lnTo>
                  <a:lnTo>
                    <a:pt x="3856" y="219"/>
                  </a:lnTo>
                  <a:lnTo>
                    <a:pt x="3504" y="319"/>
                  </a:lnTo>
                  <a:lnTo>
                    <a:pt x="3186" y="453"/>
                  </a:lnTo>
                  <a:lnTo>
                    <a:pt x="2901" y="588"/>
                  </a:lnTo>
                  <a:lnTo>
                    <a:pt x="2616" y="738"/>
                  </a:lnTo>
                  <a:lnTo>
                    <a:pt x="2364" y="889"/>
                  </a:lnTo>
                  <a:lnTo>
                    <a:pt x="2130" y="1074"/>
                  </a:lnTo>
                  <a:lnTo>
                    <a:pt x="1912" y="1241"/>
                  </a:lnTo>
                  <a:lnTo>
                    <a:pt x="1711" y="1426"/>
                  </a:lnTo>
                  <a:lnTo>
                    <a:pt x="1526" y="1627"/>
                  </a:lnTo>
                  <a:lnTo>
                    <a:pt x="1358" y="1811"/>
                  </a:lnTo>
                  <a:lnTo>
                    <a:pt x="1191" y="2013"/>
                  </a:lnTo>
                  <a:lnTo>
                    <a:pt x="1057" y="2214"/>
                  </a:lnTo>
                  <a:lnTo>
                    <a:pt x="923" y="2415"/>
                  </a:lnTo>
                  <a:lnTo>
                    <a:pt x="705" y="2784"/>
                  </a:lnTo>
                  <a:lnTo>
                    <a:pt x="537" y="3136"/>
                  </a:lnTo>
                  <a:lnTo>
                    <a:pt x="386" y="3454"/>
                  </a:lnTo>
                  <a:lnTo>
                    <a:pt x="286" y="3722"/>
                  </a:lnTo>
                  <a:lnTo>
                    <a:pt x="185" y="3907"/>
                  </a:lnTo>
                  <a:lnTo>
                    <a:pt x="118" y="4024"/>
                  </a:lnTo>
                  <a:lnTo>
                    <a:pt x="84" y="4041"/>
                  </a:lnTo>
                  <a:lnTo>
                    <a:pt x="17" y="4041"/>
                  </a:lnTo>
                  <a:lnTo>
                    <a:pt x="1" y="4074"/>
                  </a:lnTo>
                  <a:lnTo>
                    <a:pt x="17" y="4225"/>
                  </a:lnTo>
                  <a:lnTo>
                    <a:pt x="68" y="4477"/>
                  </a:lnTo>
                  <a:lnTo>
                    <a:pt x="168" y="4812"/>
                  </a:lnTo>
                  <a:lnTo>
                    <a:pt x="420" y="5667"/>
                  </a:lnTo>
                  <a:lnTo>
                    <a:pt x="755" y="6656"/>
                  </a:lnTo>
                  <a:lnTo>
                    <a:pt x="1409" y="8517"/>
                  </a:lnTo>
                  <a:lnTo>
                    <a:pt x="1727" y="9372"/>
                  </a:lnTo>
                  <a:lnTo>
                    <a:pt x="2465" y="9338"/>
                  </a:lnTo>
                  <a:lnTo>
                    <a:pt x="3270" y="9271"/>
                  </a:lnTo>
                  <a:lnTo>
                    <a:pt x="4275" y="9171"/>
                  </a:lnTo>
                  <a:lnTo>
                    <a:pt x="5365" y="9037"/>
                  </a:lnTo>
                  <a:lnTo>
                    <a:pt x="5918" y="8953"/>
                  </a:lnTo>
                  <a:lnTo>
                    <a:pt x="6471" y="8852"/>
                  </a:lnTo>
                  <a:lnTo>
                    <a:pt x="7008" y="8735"/>
                  </a:lnTo>
                  <a:lnTo>
                    <a:pt x="7528" y="8618"/>
                  </a:lnTo>
                  <a:lnTo>
                    <a:pt x="8014" y="8483"/>
                  </a:lnTo>
                  <a:lnTo>
                    <a:pt x="8433" y="8316"/>
                  </a:lnTo>
                  <a:lnTo>
                    <a:pt x="8483" y="8299"/>
                  </a:lnTo>
                  <a:lnTo>
                    <a:pt x="8617" y="8115"/>
                  </a:lnTo>
                  <a:lnTo>
                    <a:pt x="8718" y="7897"/>
                  </a:lnTo>
                  <a:lnTo>
                    <a:pt x="8785" y="7712"/>
                  </a:lnTo>
                  <a:lnTo>
                    <a:pt x="8802" y="7628"/>
                  </a:lnTo>
                  <a:lnTo>
                    <a:pt x="8818" y="7528"/>
                  </a:lnTo>
                  <a:lnTo>
                    <a:pt x="8818" y="7444"/>
                  </a:lnTo>
                  <a:lnTo>
                    <a:pt x="8802" y="7360"/>
                  </a:lnTo>
                  <a:lnTo>
                    <a:pt x="8768" y="7276"/>
                  </a:lnTo>
                  <a:lnTo>
                    <a:pt x="8718" y="7209"/>
                  </a:lnTo>
                  <a:lnTo>
                    <a:pt x="8634" y="7142"/>
                  </a:lnTo>
                  <a:lnTo>
                    <a:pt x="8550" y="7075"/>
                  </a:lnTo>
                  <a:lnTo>
                    <a:pt x="8450" y="7008"/>
                  </a:lnTo>
                  <a:lnTo>
                    <a:pt x="8316" y="6958"/>
                  </a:lnTo>
                  <a:lnTo>
                    <a:pt x="8165" y="6908"/>
                  </a:lnTo>
                  <a:lnTo>
                    <a:pt x="7980" y="6874"/>
                  </a:lnTo>
                  <a:lnTo>
                    <a:pt x="7762" y="6857"/>
                  </a:lnTo>
                  <a:lnTo>
                    <a:pt x="7528" y="6824"/>
                  </a:lnTo>
                  <a:lnTo>
                    <a:pt x="7125" y="6790"/>
                  </a:lnTo>
                  <a:lnTo>
                    <a:pt x="6740" y="6740"/>
                  </a:lnTo>
                  <a:lnTo>
                    <a:pt x="6388" y="6656"/>
                  </a:lnTo>
                  <a:lnTo>
                    <a:pt x="6069" y="6556"/>
                  </a:lnTo>
                  <a:lnTo>
                    <a:pt x="5784" y="6438"/>
                  </a:lnTo>
                  <a:lnTo>
                    <a:pt x="5533" y="6304"/>
                  </a:lnTo>
                  <a:lnTo>
                    <a:pt x="5315" y="6187"/>
                  </a:lnTo>
                  <a:lnTo>
                    <a:pt x="5147" y="6053"/>
                  </a:lnTo>
                  <a:lnTo>
                    <a:pt x="5013" y="5919"/>
                  </a:lnTo>
                  <a:lnTo>
                    <a:pt x="4929" y="5784"/>
                  </a:lnTo>
                  <a:lnTo>
                    <a:pt x="4912" y="5734"/>
                  </a:lnTo>
                  <a:lnTo>
                    <a:pt x="4896" y="5667"/>
                  </a:lnTo>
                  <a:lnTo>
                    <a:pt x="4896" y="5617"/>
                  </a:lnTo>
                  <a:lnTo>
                    <a:pt x="4912" y="5566"/>
                  </a:lnTo>
                  <a:lnTo>
                    <a:pt x="4946" y="5516"/>
                  </a:lnTo>
                  <a:lnTo>
                    <a:pt x="4996" y="5466"/>
                  </a:lnTo>
                  <a:lnTo>
                    <a:pt x="5047" y="5432"/>
                  </a:lnTo>
                  <a:lnTo>
                    <a:pt x="5114" y="5399"/>
                  </a:lnTo>
                  <a:lnTo>
                    <a:pt x="5298" y="5349"/>
                  </a:lnTo>
                  <a:lnTo>
                    <a:pt x="5549" y="5332"/>
                  </a:lnTo>
                  <a:lnTo>
                    <a:pt x="5818" y="5332"/>
                  </a:lnTo>
                  <a:lnTo>
                    <a:pt x="6069" y="5349"/>
                  </a:lnTo>
                  <a:lnTo>
                    <a:pt x="6321" y="5399"/>
                  </a:lnTo>
                  <a:lnTo>
                    <a:pt x="6555" y="5466"/>
                  </a:lnTo>
                  <a:lnTo>
                    <a:pt x="6790" y="5533"/>
                  </a:lnTo>
                  <a:lnTo>
                    <a:pt x="6991" y="5634"/>
                  </a:lnTo>
                  <a:lnTo>
                    <a:pt x="7209" y="5717"/>
                  </a:lnTo>
                  <a:lnTo>
                    <a:pt x="7393" y="5818"/>
                  </a:lnTo>
                  <a:lnTo>
                    <a:pt x="7729" y="6036"/>
                  </a:lnTo>
                  <a:lnTo>
                    <a:pt x="8014" y="6237"/>
                  </a:lnTo>
                  <a:lnTo>
                    <a:pt x="8399" y="6522"/>
                  </a:lnTo>
                  <a:lnTo>
                    <a:pt x="8600" y="6673"/>
                  </a:lnTo>
                  <a:lnTo>
                    <a:pt x="8735" y="6740"/>
                  </a:lnTo>
                  <a:lnTo>
                    <a:pt x="8869" y="6807"/>
                  </a:lnTo>
                  <a:lnTo>
                    <a:pt x="9020" y="6857"/>
                  </a:lnTo>
                  <a:lnTo>
                    <a:pt x="9170" y="6874"/>
                  </a:lnTo>
                  <a:lnTo>
                    <a:pt x="9238" y="6874"/>
                  </a:lnTo>
                  <a:lnTo>
                    <a:pt x="9321" y="6857"/>
                  </a:lnTo>
                  <a:lnTo>
                    <a:pt x="9388" y="6824"/>
                  </a:lnTo>
                  <a:lnTo>
                    <a:pt x="9472" y="6790"/>
                  </a:lnTo>
                  <a:lnTo>
                    <a:pt x="9556" y="6723"/>
                  </a:lnTo>
                  <a:lnTo>
                    <a:pt x="9623" y="6639"/>
                  </a:lnTo>
                  <a:lnTo>
                    <a:pt x="9623" y="6556"/>
                  </a:lnTo>
                  <a:lnTo>
                    <a:pt x="9640" y="6120"/>
                  </a:lnTo>
                  <a:lnTo>
                    <a:pt x="9623" y="5634"/>
                  </a:lnTo>
                  <a:lnTo>
                    <a:pt x="9590" y="5131"/>
                  </a:lnTo>
                  <a:lnTo>
                    <a:pt x="9523" y="4611"/>
                  </a:lnTo>
                  <a:lnTo>
                    <a:pt x="9439" y="4074"/>
                  </a:lnTo>
                  <a:lnTo>
                    <a:pt x="9321" y="3538"/>
                  </a:lnTo>
                  <a:lnTo>
                    <a:pt x="9170" y="3002"/>
                  </a:lnTo>
                  <a:lnTo>
                    <a:pt x="9087" y="2750"/>
                  </a:lnTo>
                  <a:lnTo>
                    <a:pt x="8986" y="2499"/>
                  </a:lnTo>
                  <a:lnTo>
                    <a:pt x="8885" y="2247"/>
                  </a:lnTo>
                  <a:lnTo>
                    <a:pt x="8768" y="1996"/>
                  </a:lnTo>
                  <a:lnTo>
                    <a:pt x="8634" y="1761"/>
                  </a:lnTo>
                  <a:lnTo>
                    <a:pt x="8500" y="1543"/>
                  </a:lnTo>
                  <a:lnTo>
                    <a:pt x="8349" y="1325"/>
                  </a:lnTo>
                  <a:lnTo>
                    <a:pt x="8198" y="1124"/>
                  </a:lnTo>
                  <a:lnTo>
                    <a:pt x="8031" y="940"/>
                  </a:lnTo>
                  <a:lnTo>
                    <a:pt x="7846" y="772"/>
                  </a:lnTo>
                  <a:lnTo>
                    <a:pt x="7645" y="604"/>
                  </a:lnTo>
                  <a:lnTo>
                    <a:pt x="7444" y="453"/>
                  </a:lnTo>
                  <a:lnTo>
                    <a:pt x="7226" y="336"/>
                  </a:lnTo>
                  <a:lnTo>
                    <a:pt x="6991" y="236"/>
                  </a:lnTo>
                  <a:lnTo>
                    <a:pt x="6740" y="135"/>
                  </a:lnTo>
                  <a:lnTo>
                    <a:pt x="6471" y="68"/>
                  </a:lnTo>
                  <a:lnTo>
                    <a:pt x="6203" y="34"/>
                  </a:lnTo>
                  <a:lnTo>
                    <a:pt x="5918" y="1"/>
                  </a:lnTo>
                  <a:close/>
                </a:path>
              </a:pathLst>
            </a:custGeom>
            <a:solidFill>
              <a:srgbClr val="FF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09;p36">
              <a:extLst>
                <a:ext uri="{FF2B5EF4-FFF2-40B4-BE49-F238E27FC236}">
                  <a16:creationId xmlns:a16="http://schemas.microsoft.com/office/drawing/2014/main" id="{6DFABD2A-B79D-199A-AF4D-8E001CFFFF09}"/>
                </a:ext>
              </a:extLst>
            </p:cNvPr>
            <p:cNvSpPr/>
            <p:nvPr/>
          </p:nvSpPr>
          <p:spPr>
            <a:xfrm>
              <a:off x="3650825" y="2899195"/>
              <a:ext cx="578774" cy="143158"/>
            </a:xfrm>
            <a:custGeom>
              <a:avLst/>
              <a:gdLst/>
              <a:ahLst/>
              <a:cxnLst/>
              <a:rect l="l" t="t" r="r" b="b"/>
              <a:pathLst>
                <a:path w="34300" h="8484" extrusionOk="0">
                  <a:moveTo>
                    <a:pt x="67" y="1"/>
                  </a:moveTo>
                  <a:lnTo>
                    <a:pt x="0" y="3672"/>
                  </a:lnTo>
                  <a:lnTo>
                    <a:pt x="520" y="4074"/>
                  </a:lnTo>
                  <a:lnTo>
                    <a:pt x="1040" y="4443"/>
                  </a:lnTo>
                  <a:lnTo>
                    <a:pt x="1576" y="4812"/>
                  </a:lnTo>
                  <a:lnTo>
                    <a:pt x="2146" y="5147"/>
                  </a:lnTo>
                  <a:lnTo>
                    <a:pt x="2716" y="5449"/>
                  </a:lnTo>
                  <a:lnTo>
                    <a:pt x="3303" y="5751"/>
                  </a:lnTo>
                  <a:lnTo>
                    <a:pt x="3923" y="6036"/>
                  </a:lnTo>
                  <a:lnTo>
                    <a:pt x="4526" y="6287"/>
                  </a:lnTo>
                  <a:lnTo>
                    <a:pt x="5163" y="6539"/>
                  </a:lnTo>
                  <a:lnTo>
                    <a:pt x="5801" y="6756"/>
                  </a:lnTo>
                  <a:lnTo>
                    <a:pt x="6454" y="6974"/>
                  </a:lnTo>
                  <a:lnTo>
                    <a:pt x="7125" y="7176"/>
                  </a:lnTo>
                  <a:lnTo>
                    <a:pt x="7795" y="7343"/>
                  </a:lnTo>
                  <a:lnTo>
                    <a:pt x="8466" y="7511"/>
                  </a:lnTo>
                  <a:lnTo>
                    <a:pt x="9153" y="7662"/>
                  </a:lnTo>
                  <a:lnTo>
                    <a:pt x="9857" y="7796"/>
                  </a:lnTo>
                  <a:lnTo>
                    <a:pt x="10545" y="7913"/>
                  </a:lnTo>
                  <a:lnTo>
                    <a:pt x="11249" y="8031"/>
                  </a:lnTo>
                  <a:lnTo>
                    <a:pt x="11953" y="8114"/>
                  </a:lnTo>
                  <a:lnTo>
                    <a:pt x="12674" y="8198"/>
                  </a:lnTo>
                  <a:lnTo>
                    <a:pt x="13378" y="8282"/>
                  </a:lnTo>
                  <a:lnTo>
                    <a:pt x="14099" y="8332"/>
                  </a:lnTo>
                  <a:lnTo>
                    <a:pt x="14820" y="8383"/>
                  </a:lnTo>
                  <a:lnTo>
                    <a:pt x="15524" y="8433"/>
                  </a:lnTo>
                  <a:lnTo>
                    <a:pt x="16949" y="8466"/>
                  </a:lnTo>
                  <a:lnTo>
                    <a:pt x="18373" y="8483"/>
                  </a:lnTo>
                  <a:lnTo>
                    <a:pt x="19765" y="8466"/>
                  </a:lnTo>
                  <a:lnTo>
                    <a:pt x="21140" y="8416"/>
                  </a:lnTo>
                  <a:lnTo>
                    <a:pt x="22481" y="8332"/>
                  </a:lnTo>
                  <a:lnTo>
                    <a:pt x="23788" y="8232"/>
                  </a:lnTo>
                  <a:lnTo>
                    <a:pt x="25046" y="8131"/>
                  </a:lnTo>
                  <a:lnTo>
                    <a:pt x="26253" y="7997"/>
                  </a:lnTo>
                  <a:lnTo>
                    <a:pt x="27392" y="7846"/>
                  </a:lnTo>
                  <a:lnTo>
                    <a:pt x="28482" y="7712"/>
                  </a:lnTo>
                  <a:lnTo>
                    <a:pt x="29488" y="7561"/>
                  </a:lnTo>
                  <a:lnTo>
                    <a:pt x="30427" y="7410"/>
                  </a:lnTo>
                  <a:lnTo>
                    <a:pt x="32036" y="7125"/>
                  </a:lnTo>
                  <a:lnTo>
                    <a:pt x="33260" y="6874"/>
                  </a:lnTo>
                  <a:lnTo>
                    <a:pt x="34031" y="6706"/>
                  </a:lnTo>
                  <a:lnTo>
                    <a:pt x="34299" y="6656"/>
                  </a:lnTo>
                  <a:lnTo>
                    <a:pt x="33696" y="2783"/>
                  </a:lnTo>
                  <a:lnTo>
                    <a:pt x="31449" y="3018"/>
                  </a:lnTo>
                  <a:lnTo>
                    <a:pt x="29270" y="3219"/>
                  </a:lnTo>
                  <a:lnTo>
                    <a:pt x="27191" y="3370"/>
                  </a:lnTo>
                  <a:lnTo>
                    <a:pt x="25196" y="3487"/>
                  </a:lnTo>
                  <a:lnTo>
                    <a:pt x="23302" y="3555"/>
                  </a:lnTo>
                  <a:lnTo>
                    <a:pt x="21475" y="3588"/>
                  </a:lnTo>
                  <a:lnTo>
                    <a:pt x="19731" y="3588"/>
                  </a:lnTo>
                  <a:lnTo>
                    <a:pt x="18088" y="3555"/>
                  </a:lnTo>
                  <a:lnTo>
                    <a:pt x="16513" y="3487"/>
                  </a:lnTo>
                  <a:lnTo>
                    <a:pt x="15021" y="3404"/>
                  </a:lnTo>
                  <a:lnTo>
                    <a:pt x="13596" y="3286"/>
                  </a:lnTo>
                  <a:lnTo>
                    <a:pt x="12271" y="3152"/>
                  </a:lnTo>
                  <a:lnTo>
                    <a:pt x="10997" y="3001"/>
                  </a:lnTo>
                  <a:lnTo>
                    <a:pt x="9824" y="2834"/>
                  </a:lnTo>
                  <a:lnTo>
                    <a:pt x="8717" y="2649"/>
                  </a:lnTo>
                  <a:lnTo>
                    <a:pt x="7678" y="2465"/>
                  </a:lnTo>
                  <a:lnTo>
                    <a:pt x="6706" y="2264"/>
                  </a:lnTo>
                  <a:lnTo>
                    <a:pt x="5817" y="2063"/>
                  </a:lnTo>
                  <a:lnTo>
                    <a:pt x="4996" y="1845"/>
                  </a:lnTo>
                  <a:lnTo>
                    <a:pt x="4241" y="1627"/>
                  </a:lnTo>
                  <a:lnTo>
                    <a:pt x="3554" y="1426"/>
                  </a:lnTo>
                  <a:lnTo>
                    <a:pt x="2917" y="1224"/>
                  </a:lnTo>
                  <a:lnTo>
                    <a:pt x="2364" y="1023"/>
                  </a:lnTo>
                  <a:lnTo>
                    <a:pt x="1878" y="839"/>
                  </a:lnTo>
                  <a:lnTo>
                    <a:pt x="1442" y="654"/>
                  </a:lnTo>
                  <a:lnTo>
                    <a:pt x="1073" y="504"/>
                  </a:lnTo>
                  <a:lnTo>
                    <a:pt x="520" y="235"/>
                  </a:lnTo>
                  <a:lnTo>
                    <a:pt x="185" y="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5;p36">
              <a:extLst>
                <a:ext uri="{FF2B5EF4-FFF2-40B4-BE49-F238E27FC236}">
                  <a16:creationId xmlns:a16="http://schemas.microsoft.com/office/drawing/2014/main" id="{1DA13C86-1259-846D-8DD1-C8A858F2B9FD}"/>
                </a:ext>
              </a:extLst>
            </p:cNvPr>
            <p:cNvSpPr/>
            <p:nvPr/>
          </p:nvSpPr>
          <p:spPr>
            <a:xfrm>
              <a:off x="3767150" y="1379150"/>
              <a:ext cx="146700" cy="14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0;p36">
              <a:extLst>
                <a:ext uri="{FF2B5EF4-FFF2-40B4-BE49-F238E27FC236}">
                  <a16:creationId xmlns:a16="http://schemas.microsoft.com/office/drawing/2014/main" id="{42AA147C-F7BE-4BC2-F0A7-E9CC50FDF814}"/>
                </a:ext>
              </a:extLst>
            </p:cNvPr>
            <p:cNvSpPr/>
            <p:nvPr/>
          </p:nvSpPr>
          <p:spPr>
            <a:xfrm>
              <a:off x="5136525" y="1379150"/>
              <a:ext cx="146700" cy="14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13EA70DC-CFBE-01EB-5DBE-5F76E078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97524">
            <a:off x="5787804" y="3435746"/>
            <a:ext cx="4554717" cy="3255910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7B9AB107-B1C9-7B12-AEEE-A1DD2158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45928">
            <a:off x="-3143287" y="5678955"/>
            <a:ext cx="2277666" cy="215778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8E25E264-2CF2-383E-39DD-C0BC5B1BE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724" y="-3327777"/>
            <a:ext cx="2007927" cy="2007927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8751217D-AD8F-E6D1-A03F-09ABB853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4357" y="-1569429"/>
            <a:ext cx="2195486" cy="15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04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894488-E203-E6DA-E2BE-55561463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Problématique</a:t>
            </a:r>
          </a:p>
        </p:txBody>
      </p:sp>
      <p:grpSp>
        <p:nvGrpSpPr>
          <p:cNvPr id="3" name="Google Shape;1186;p36">
            <a:extLst>
              <a:ext uri="{FF2B5EF4-FFF2-40B4-BE49-F238E27FC236}">
                <a16:creationId xmlns:a16="http://schemas.microsoft.com/office/drawing/2014/main" id="{79B9C0CE-ACE6-C22D-B076-BF79784CC227}"/>
              </a:ext>
            </a:extLst>
          </p:cNvPr>
          <p:cNvGrpSpPr/>
          <p:nvPr/>
        </p:nvGrpSpPr>
        <p:grpSpPr>
          <a:xfrm>
            <a:off x="3365787" y="1233047"/>
            <a:ext cx="2508234" cy="3499262"/>
            <a:chOff x="3317887" y="1233047"/>
            <a:chExt cx="2508234" cy="3499262"/>
          </a:xfrm>
        </p:grpSpPr>
        <p:sp>
          <p:nvSpPr>
            <p:cNvPr id="4" name="Google Shape;1187;p36">
              <a:extLst>
                <a:ext uri="{FF2B5EF4-FFF2-40B4-BE49-F238E27FC236}">
                  <a16:creationId xmlns:a16="http://schemas.microsoft.com/office/drawing/2014/main" id="{FEBB5365-582A-2235-E6D9-34C986C889C9}"/>
                </a:ext>
              </a:extLst>
            </p:cNvPr>
            <p:cNvSpPr/>
            <p:nvPr/>
          </p:nvSpPr>
          <p:spPr>
            <a:xfrm>
              <a:off x="4366400" y="2231374"/>
              <a:ext cx="321000" cy="97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88;p36">
              <a:extLst>
                <a:ext uri="{FF2B5EF4-FFF2-40B4-BE49-F238E27FC236}">
                  <a16:creationId xmlns:a16="http://schemas.microsoft.com/office/drawing/2014/main" id="{1199CEAD-A2BB-5BE3-5944-3CB45DBEEAD6}"/>
                </a:ext>
              </a:extLst>
            </p:cNvPr>
            <p:cNvSpPr/>
            <p:nvPr/>
          </p:nvSpPr>
          <p:spPr>
            <a:xfrm>
              <a:off x="3360626" y="4420816"/>
              <a:ext cx="1123518" cy="31149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9;p36">
              <a:extLst>
                <a:ext uri="{FF2B5EF4-FFF2-40B4-BE49-F238E27FC236}">
                  <a16:creationId xmlns:a16="http://schemas.microsoft.com/office/drawing/2014/main" id="{92A08720-5F43-4202-AC38-41905B7C925C}"/>
                </a:ext>
              </a:extLst>
            </p:cNvPr>
            <p:cNvSpPr/>
            <p:nvPr/>
          </p:nvSpPr>
          <p:spPr>
            <a:xfrm>
              <a:off x="4491229" y="1233047"/>
              <a:ext cx="67922" cy="1051515"/>
            </a:xfrm>
            <a:custGeom>
              <a:avLst/>
              <a:gdLst/>
              <a:ahLst/>
              <a:cxnLst/>
              <a:rect l="l" t="t" r="r" b="b"/>
              <a:pathLst>
                <a:path w="4025" h="62312" extrusionOk="0">
                  <a:moveTo>
                    <a:pt x="1" y="0"/>
                  </a:moveTo>
                  <a:lnTo>
                    <a:pt x="1" y="62312"/>
                  </a:lnTo>
                  <a:lnTo>
                    <a:pt x="4024" y="62312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0;p36">
              <a:extLst>
                <a:ext uri="{FF2B5EF4-FFF2-40B4-BE49-F238E27FC236}">
                  <a16:creationId xmlns:a16="http://schemas.microsoft.com/office/drawing/2014/main" id="{E2C66DB0-C35F-9267-3FDE-F917C74E6253}"/>
                </a:ext>
              </a:extLst>
            </p:cNvPr>
            <p:cNvSpPr/>
            <p:nvPr/>
          </p:nvSpPr>
          <p:spPr>
            <a:xfrm>
              <a:off x="3870607" y="1308844"/>
              <a:ext cx="620679" cy="294789"/>
            </a:xfrm>
            <a:custGeom>
              <a:avLst/>
              <a:gdLst/>
              <a:ahLst/>
              <a:cxnLst/>
              <a:rect l="l" t="t" r="r" b="b"/>
              <a:pathLst>
                <a:path w="36781" h="17469" extrusionOk="0">
                  <a:moveTo>
                    <a:pt x="7494" y="1"/>
                  </a:moveTo>
                  <a:lnTo>
                    <a:pt x="1" y="8735"/>
                  </a:lnTo>
                  <a:lnTo>
                    <a:pt x="7494" y="17469"/>
                  </a:lnTo>
                  <a:lnTo>
                    <a:pt x="36781" y="17469"/>
                  </a:lnTo>
                  <a:lnTo>
                    <a:pt x="367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1;p36">
              <a:extLst>
                <a:ext uri="{FF2B5EF4-FFF2-40B4-BE49-F238E27FC236}">
                  <a16:creationId xmlns:a16="http://schemas.microsoft.com/office/drawing/2014/main" id="{3D620B3C-B379-9B25-A07F-B4DDF333CF64}"/>
                </a:ext>
              </a:extLst>
            </p:cNvPr>
            <p:cNvSpPr/>
            <p:nvPr/>
          </p:nvSpPr>
          <p:spPr>
            <a:xfrm>
              <a:off x="4559129" y="1308844"/>
              <a:ext cx="620966" cy="294789"/>
            </a:xfrm>
            <a:custGeom>
              <a:avLst/>
              <a:gdLst/>
              <a:ahLst/>
              <a:cxnLst/>
              <a:rect l="l" t="t" r="r" b="b"/>
              <a:pathLst>
                <a:path w="36798" h="17469" extrusionOk="0">
                  <a:moveTo>
                    <a:pt x="0" y="1"/>
                  </a:moveTo>
                  <a:lnTo>
                    <a:pt x="0" y="17469"/>
                  </a:lnTo>
                  <a:lnTo>
                    <a:pt x="29304" y="17469"/>
                  </a:lnTo>
                  <a:lnTo>
                    <a:pt x="36797" y="8735"/>
                  </a:lnTo>
                  <a:lnTo>
                    <a:pt x="29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2;p36">
              <a:extLst>
                <a:ext uri="{FF2B5EF4-FFF2-40B4-BE49-F238E27FC236}">
                  <a16:creationId xmlns:a16="http://schemas.microsoft.com/office/drawing/2014/main" id="{82C6661A-729F-A77F-C80C-034F4D5E29C6}"/>
                </a:ext>
              </a:extLst>
            </p:cNvPr>
            <p:cNvSpPr/>
            <p:nvPr/>
          </p:nvSpPr>
          <p:spPr>
            <a:xfrm>
              <a:off x="4655023" y="2084237"/>
              <a:ext cx="1171098" cy="702105"/>
            </a:xfrm>
            <a:custGeom>
              <a:avLst/>
              <a:gdLst/>
              <a:ahLst/>
              <a:cxnLst/>
              <a:rect l="l" t="t" r="r" b="b"/>
              <a:pathLst>
                <a:path w="69403" h="41609" extrusionOk="0">
                  <a:moveTo>
                    <a:pt x="39328" y="1"/>
                  </a:moveTo>
                  <a:lnTo>
                    <a:pt x="38557" y="17"/>
                  </a:lnTo>
                  <a:lnTo>
                    <a:pt x="37786" y="34"/>
                  </a:lnTo>
                  <a:lnTo>
                    <a:pt x="37015" y="68"/>
                  </a:lnTo>
                  <a:lnTo>
                    <a:pt x="36261" y="118"/>
                  </a:lnTo>
                  <a:lnTo>
                    <a:pt x="35506" y="168"/>
                  </a:lnTo>
                  <a:lnTo>
                    <a:pt x="34752" y="252"/>
                  </a:lnTo>
                  <a:lnTo>
                    <a:pt x="34014" y="336"/>
                  </a:lnTo>
                  <a:lnTo>
                    <a:pt x="33277" y="436"/>
                  </a:lnTo>
                  <a:lnTo>
                    <a:pt x="32539" y="537"/>
                  </a:lnTo>
                  <a:lnTo>
                    <a:pt x="31818" y="654"/>
                  </a:lnTo>
                  <a:lnTo>
                    <a:pt x="31097" y="788"/>
                  </a:lnTo>
                  <a:lnTo>
                    <a:pt x="30393" y="939"/>
                  </a:lnTo>
                  <a:lnTo>
                    <a:pt x="29689" y="1107"/>
                  </a:lnTo>
                  <a:lnTo>
                    <a:pt x="28985" y="1275"/>
                  </a:lnTo>
                  <a:lnTo>
                    <a:pt x="28298" y="1442"/>
                  </a:lnTo>
                  <a:lnTo>
                    <a:pt x="27627" y="1643"/>
                  </a:lnTo>
                  <a:lnTo>
                    <a:pt x="26957" y="1845"/>
                  </a:lnTo>
                  <a:lnTo>
                    <a:pt x="26286" y="2062"/>
                  </a:lnTo>
                  <a:lnTo>
                    <a:pt x="25632" y="2280"/>
                  </a:lnTo>
                  <a:lnTo>
                    <a:pt x="24995" y="2515"/>
                  </a:lnTo>
                  <a:lnTo>
                    <a:pt x="24358" y="2767"/>
                  </a:lnTo>
                  <a:lnTo>
                    <a:pt x="23738" y="3018"/>
                  </a:lnTo>
                  <a:lnTo>
                    <a:pt x="23118" y="3286"/>
                  </a:lnTo>
                  <a:lnTo>
                    <a:pt x="22514" y="3554"/>
                  </a:lnTo>
                  <a:lnTo>
                    <a:pt x="21927" y="3839"/>
                  </a:lnTo>
                  <a:lnTo>
                    <a:pt x="21341" y="4141"/>
                  </a:lnTo>
                  <a:lnTo>
                    <a:pt x="20754" y="4443"/>
                  </a:lnTo>
                  <a:lnTo>
                    <a:pt x="20201" y="4761"/>
                  </a:lnTo>
                  <a:lnTo>
                    <a:pt x="19648" y="5080"/>
                  </a:lnTo>
                  <a:lnTo>
                    <a:pt x="19111" y="5415"/>
                  </a:lnTo>
                  <a:lnTo>
                    <a:pt x="18575" y="5751"/>
                  </a:lnTo>
                  <a:lnTo>
                    <a:pt x="18072" y="6103"/>
                  </a:lnTo>
                  <a:lnTo>
                    <a:pt x="17552" y="6455"/>
                  </a:lnTo>
                  <a:lnTo>
                    <a:pt x="17066" y="6823"/>
                  </a:lnTo>
                  <a:lnTo>
                    <a:pt x="16597" y="7192"/>
                  </a:lnTo>
                  <a:lnTo>
                    <a:pt x="16127" y="7578"/>
                  </a:lnTo>
                  <a:lnTo>
                    <a:pt x="15675" y="7963"/>
                  </a:lnTo>
                  <a:lnTo>
                    <a:pt x="15222" y="8366"/>
                  </a:lnTo>
                  <a:lnTo>
                    <a:pt x="14803" y="8768"/>
                  </a:lnTo>
                  <a:lnTo>
                    <a:pt x="14384" y="9170"/>
                  </a:lnTo>
                  <a:lnTo>
                    <a:pt x="13998" y="9590"/>
                  </a:lnTo>
                  <a:lnTo>
                    <a:pt x="13613" y="10025"/>
                  </a:lnTo>
                  <a:lnTo>
                    <a:pt x="13244" y="10461"/>
                  </a:lnTo>
                  <a:lnTo>
                    <a:pt x="12892" y="10897"/>
                  </a:lnTo>
                  <a:lnTo>
                    <a:pt x="12540" y="11333"/>
                  </a:lnTo>
                  <a:lnTo>
                    <a:pt x="12221" y="11786"/>
                  </a:lnTo>
                  <a:lnTo>
                    <a:pt x="11919" y="12255"/>
                  </a:lnTo>
                  <a:lnTo>
                    <a:pt x="11618" y="12708"/>
                  </a:lnTo>
                  <a:lnTo>
                    <a:pt x="11349" y="13177"/>
                  </a:lnTo>
                  <a:lnTo>
                    <a:pt x="11081" y="13663"/>
                  </a:lnTo>
                  <a:lnTo>
                    <a:pt x="10830" y="14133"/>
                  </a:lnTo>
                  <a:lnTo>
                    <a:pt x="10612" y="14619"/>
                  </a:lnTo>
                  <a:lnTo>
                    <a:pt x="10394" y="15122"/>
                  </a:lnTo>
                  <a:lnTo>
                    <a:pt x="10209" y="15608"/>
                  </a:lnTo>
                  <a:lnTo>
                    <a:pt x="10025" y="16111"/>
                  </a:lnTo>
                  <a:lnTo>
                    <a:pt x="9874" y="16614"/>
                  </a:lnTo>
                  <a:lnTo>
                    <a:pt x="9723" y="17133"/>
                  </a:lnTo>
                  <a:lnTo>
                    <a:pt x="9606" y="17636"/>
                  </a:lnTo>
                  <a:lnTo>
                    <a:pt x="9489" y="18156"/>
                  </a:lnTo>
                  <a:lnTo>
                    <a:pt x="9405" y="18676"/>
                  </a:lnTo>
                  <a:lnTo>
                    <a:pt x="9338" y="19212"/>
                  </a:lnTo>
                  <a:lnTo>
                    <a:pt x="9287" y="19732"/>
                  </a:lnTo>
                  <a:lnTo>
                    <a:pt x="9271" y="20268"/>
                  </a:lnTo>
                  <a:lnTo>
                    <a:pt x="9254" y="20805"/>
                  </a:lnTo>
                  <a:lnTo>
                    <a:pt x="9271" y="21475"/>
                  </a:lnTo>
                  <a:lnTo>
                    <a:pt x="9321" y="22146"/>
                  </a:lnTo>
                  <a:lnTo>
                    <a:pt x="9388" y="22816"/>
                  </a:lnTo>
                  <a:lnTo>
                    <a:pt x="9505" y="23470"/>
                  </a:lnTo>
                  <a:lnTo>
                    <a:pt x="9640" y="24124"/>
                  </a:lnTo>
                  <a:lnTo>
                    <a:pt x="9790" y="24761"/>
                  </a:lnTo>
                  <a:lnTo>
                    <a:pt x="9992" y="25398"/>
                  </a:lnTo>
                  <a:lnTo>
                    <a:pt x="10209" y="26018"/>
                  </a:lnTo>
                  <a:lnTo>
                    <a:pt x="0" y="37015"/>
                  </a:lnTo>
                  <a:lnTo>
                    <a:pt x="14551" y="32590"/>
                  </a:lnTo>
                  <a:lnTo>
                    <a:pt x="15071" y="33093"/>
                  </a:lnTo>
                  <a:lnTo>
                    <a:pt x="15607" y="33596"/>
                  </a:lnTo>
                  <a:lnTo>
                    <a:pt x="16161" y="34065"/>
                  </a:lnTo>
                  <a:lnTo>
                    <a:pt x="16747" y="34551"/>
                  </a:lnTo>
                  <a:lnTo>
                    <a:pt x="17351" y="35004"/>
                  </a:lnTo>
                  <a:lnTo>
                    <a:pt x="17971" y="35440"/>
                  </a:lnTo>
                  <a:lnTo>
                    <a:pt x="18608" y="35875"/>
                  </a:lnTo>
                  <a:lnTo>
                    <a:pt x="19262" y="36295"/>
                  </a:lnTo>
                  <a:lnTo>
                    <a:pt x="19933" y="36697"/>
                  </a:lnTo>
                  <a:lnTo>
                    <a:pt x="20620" y="37099"/>
                  </a:lnTo>
                  <a:lnTo>
                    <a:pt x="21341" y="37468"/>
                  </a:lnTo>
                  <a:lnTo>
                    <a:pt x="22062" y="37837"/>
                  </a:lnTo>
                  <a:lnTo>
                    <a:pt x="22799" y="38189"/>
                  </a:lnTo>
                  <a:lnTo>
                    <a:pt x="23554" y="38524"/>
                  </a:lnTo>
                  <a:lnTo>
                    <a:pt x="24325" y="38843"/>
                  </a:lnTo>
                  <a:lnTo>
                    <a:pt x="25113" y="39144"/>
                  </a:lnTo>
                  <a:lnTo>
                    <a:pt x="25917" y="39429"/>
                  </a:lnTo>
                  <a:lnTo>
                    <a:pt x="26722" y="39698"/>
                  </a:lnTo>
                  <a:lnTo>
                    <a:pt x="27560" y="39949"/>
                  </a:lnTo>
                  <a:lnTo>
                    <a:pt x="28398" y="40201"/>
                  </a:lnTo>
                  <a:lnTo>
                    <a:pt x="29253" y="40419"/>
                  </a:lnTo>
                  <a:lnTo>
                    <a:pt x="30125" y="40620"/>
                  </a:lnTo>
                  <a:lnTo>
                    <a:pt x="30997" y="40804"/>
                  </a:lnTo>
                  <a:lnTo>
                    <a:pt x="31885" y="40972"/>
                  </a:lnTo>
                  <a:lnTo>
                    <a:pt x="32774" y="41123"/>
                  </a:lnTo>
                  <a:lnTo>
                    <a:pt x="33696" y="41240"/>
                  </a:lnTo>
                  <a:lnTo>
                    <a:pt x="34601" y="41357"/>
                  </a:lnTo>
                  <a:lnTo>
                    <a:pt x="35540" y="41441"/>
                  </a:lnTo>
                  <a:lnTo>
                    <a:pt x="36479" y="41525"/>
                  </a:lnTo>
                  <a:lnTo>
                    <a:pt x="37417" y="41575"/>
                  </a:lnTo>
                  <a:lnTo>
                    <a:pt x="38373" y="41609"/>
                  </a:lnTo>
                  <a:lnTo>
                    <a:pt x="40100" y="41609"/>
                  </a:lnTo>
                  <a:lnTo>
                    <a:pt x="40871" y="41592"/>
                  </a:lnTo>
                  <a:lnTo>
                    <a:pt x="41642" y="41558"/>
                  </a:lnTo>
                  <a:lnTo>
                    <a:pt x="42413" y="41508"/>
                  </a:lnTo>
                  <a:lnTo>
                    <a:pt x="43167" y="41441"/>
                  </a:lnTo>
                  <a:lnTo>
                    <a:pt x="43905" y="41374"/>
                  </a:lnTo>
                  <a:lnTo>
                    <a:pt x="44659" y="41290"/>
                  </a:lnTo>
                  <a:lnTo>
                    <a:pt x="45397" y="41190"/>
                  </a:lnTo>
                  <a:lnTo>
                    <a:pt x="46118" y="41072"/>
                  </a:lnTo>
                  <a:lnTo>
                    <a:pt x="46839" y="40955"/>
                  </a:lnTo>
                  <a:lnTo>
                    <a:pt x="47560" y="40821"/>
                  </a:lnTo>
                  <a:lnTo>
                    <a:pt x="48280" y="40670"/>
                  </a:lnTo>
                  <a:lnTo>
                    <a:pt x="48968" y="40519"/>
                  </a:lnTo>
                  <a:lnTo>
                    <a:pt x="49672" y="40351"/>
                  </a:lnTo>
                  <a:lnTo>
                    <a:pt x="50359" y="40167"/>
                  </a:lnTo>
                  <a:lnTo>
                    <a:pt x="51030" y="39983"/>
                  </a:lnTo>
                  <a:lnTo>
                    <a:pt x="51700" y="39781"/>
                  </a:lnTo>
                  <a:lnTo>
                    <a:pt x="52371" y="39564"/>
                  </a:lnTo>
                  <a:lnTo>
                    <a:pt x="53025" y="39329"/>
                  </a:lnTo>
                  <a:lnTo>
                    <a:pt x="53662" y="39094"/>
                  </a:lnTo>
                  <a:lnTo>
                    <a:pt x="54299" y="38859"/>
                  </a:lnTo>
                  <a:lnTo>
                    <a:pt x="54919" y="38608"/>
                  </a:lnTo>
                  <a:lnTo>
                    <a:pt x="55539" y="38340"/>
                  </a:lnTo>
                  <a:lnTo>
                    <a:pt x="56143" y="38055"/>
                  </a:lnTo>
                  <a:lnTo>
                    <a:pt x="56746" y="37770"/>
                  </a:lnTo>
                  <a:lnTo>
                    <a:pt x="57316" y="37485"/>
                  </a:lnTo>
                  <a:lnTo>
                    <a:pt x="57903" y="37183"/>
                  </a:lnTo>
                  <a:lnTo>
                    <a:pt x="58456" y="36865"/>
                  </a:lnTo>
                  <a:lnTo>
                    <a:pt x="59009" y="36546"/>
                  </a:lnTo>
                  <a:lnTo>
                    <a:pt x="59546" y="36211"/>
                  </a:lnTo>
                  <a:lnTo>
                    <a:pt x="60082" y="35875"/>
                  </a:lnTo>
                  <a:lnTo>
                    <a:pt x="60602" y="35523"/>
                  </a:lnTo>
                  <a:lnTo>
                    <a:pt x="61105" y="35155"/>
                  </a:lnTo>
                  <a:lnTo>
                    <a:pt x="61591" y="34803"/>
                  </a:lnTo>
                  <a:lnTo>
                    <a:pt x="62077" y="34417"/>
                  </a:lnTo>
                  <a:lnTo>
                    <a:pt x="62530" y="34048"/>
                  </a:lnTo>
                  <a:lnTo>
                    <a:pt x="62982" y="33646"/>
                  </a:lnTo>
                  <a:lnTo>
                    <a:pt x="63435" y="33260"/>
                  </a:lnTo>
                  <a:lnTo>
                    <a:pt x="63854" y="32858"/>
                  </a:lnTo>
                  <a:lnTo>
                    <a:pt x="64273" y="32439"/>
                  </a:lnTo>
                  <a:lnTo>
                    <a:pt x="64659" y="32020"/>
                  </a:lnTo>
                  <a:lnTo>
                    <a:pt x="65044" y="31601"/>
                  </a:lnTo>
                  <a:lnTo>
                    <a:pt x="65413" y="31165"/>
                  </a:lnTo>
                  <a:lnTo>
                    <a:pt x="65782" y="30729"/>
                  </a:lnTo>
                  <a:lnTo>
                    <a:pt x="66117" y="30276"/>
                  </a:lnTo>
                  <a:lnTo>
                    <a:pt x="66436" y="29824"/>
                  </a:lnTo>
                  <a:lnTo>
                    <a:pt x="66754" y="29371"/>
                  </a:lnTo>
                  <a:lnTo>
                    <a:pt x="67039" y="28902"/>
                  </a:lnTo>
                  <a:lnTo>
                    <a:pt x="67324" y="28432"/>
                  </a:lnTo>
                  <a:lnTo>
                    <a:pt x="67576" y="27963"/>
                  </a:lnTo>
                  <a:lnTo>
                    <a:pt x="67827" y="27477"/>
                  </a:lnTo>
                  <a:lnTo>
                    <a:pt x="68045" y="26991"/>
                  </a:lnTo>
                  <a:lnTo>
                    <a:pt x="68263" y="26504"/>
                  </a:lnTo>
                  <a:lnTo>
                    <a:pt x="68464" y="26001"/>
                  </a:lnTo>
                  <a:lnTo>
                    <a:pt x="68632" y="25515"/>
                  </a:lnTo>
                  <a:lnTo>
                    <a:pt x="68800" y="24996"/>
                  </a:lnTo>
                  <a:lnTo>
                    <a:pt x="68934" y="24493"/>
                  </a:lnTo>
                  <a:lnTo>
                    <a:pt x="69051" y="23973"/>
                  </a:lnTo>
                  <a:lnTo>
                    <a:pt x="69168" y="23453"/>
                  </a:lnTo>
                  <a:lnTo>
                    <a:pt x="69252" y="22934"/>
                  </a:lnTo>
                  <a:lnTo>
                    <a:pt x="69319" y="22414"/>
                  </a:lnTo>
                  <a:lnTo>
                    <a:pt x="69369" y="21878"/>
                  </a:lnTo>
                  <a:lnTo>
                    <a:pt x="69403" y="21341"/>
                  </a:lnTo>
                  <a:lnTo>
                    <a:pt x="69403" y="20805"/>
                  </a:lnTo>
                  <a:lnTo>
                    <a:pt x="69403" y="20268"/>
                  </a:lnTo>
                  <a:lnTo>
                    <a:pt x="69369" y="19732"/>
                  </a:lnTo>
                  <a:lnTo>
                    <a:pt x="69319" y="19212"/>
                  </a:lnTo>
                  <a:lnTo>
                    <a:pt x="69252" y="18676"/>
                  </a:lnTo>
                  <a:lnTo>
                    <a:pt x="69168" y="18156"/>
                  </a:lnTo>
                  <a:lnTo>
                    <a:pt x="69051" y="17636"/>
                  </a:lnTo>
                  <a:lnTo>
                    <a:pt x="68934" y="17133"/>
                  </a:lnTo>
                  <a:lnTo>
                    <a:pt x="68800" y="16614"/>
                  </a:lnTo>
                  <a:lnTo>
                    <a:pt x="68632" y="16111"/>
                  </a:lnTo>
                  <a:lnTo>
                    <a:pt x="68464" y="15608"/>
                  </a:lnTo>
                  <a:lnTo>
                    <a:pt x="68263" y="15122"/>
                  </a:lnTo>
                  <a:lnTo>
                    <a:pt x="68045" y="14619"/>
                  </a:lnTo>
                  <a:lnTo>
                    <a:pt x="67827" y="14133"/>
                  </a:lnTo>
                  <a:lnTo>
                    <a:pt x="67576" y="13663"/>
                  </a:lnTo>
                  <a:lnTo>
                    <a:pt x="67324" y="13177"/>
                  </a:lnTo>
                  <a:lnTo>
                    <a:pt x="67039" y="12708"/>
                  </a:lnTo>
                  <a:lnTo>
                    <a:pt x="66754" y="12255"/>
                  </a:lnTo>
                  <a:lnTo>
                    <a:pt x="66436" y="11786"/>
                  </a:lnTo>
                  <a:lnTo>
                    <a:pt x="66117" y="11333"/>
                  </a:lnTo>
                  <a:lnTo>
                    <a:pt x="65782" y="10897"/>
                  </a:lnTo>
                  <a:lnTo>
                    <a:pt x="65413" y="10461"/>
                  </a:lnTo>
                  <a:lnTo>
                    <a:pt x="65044" y="10025"/>
                  </a:lnTo>
                  <a:lnTo>
                    <a:pt x="64659" y="9590"/>
                  </a:lnTo>
                  <a:lnTo>
                    <a:pt x="64273" y="9170"/>
                  </a:lnTo>
                  <a:lnTo>
                    <a:pt x="63854" y="8768"/>
                  </a:lnTo>
                  <a:lnTo>
                    <a:pt x="63435" y="8366"/>
                  </a:lnTo>
                  <a:lnTo>
                    <a:pt x="62982" y="7963"/>
                  </a:lnTo>
                  <a:lnTo>
                    <a:pt x="62530" y="7578"/>
                  </a:lnTo>
                  <a:lnTo>
                    <a:pt x="62077" y="7192"/>
                  </a:lnTo>
                  <a:lnTo>
                    <a:pt x="61591" y="6823"/>
                  </a:lnTo>
                  <a:lnTo>
                    <a:pt x="61105" y="6455"/>
                  </a:lnTo>
                  <a:lnTo>
                    <a:pt x="60602" y="6103"/>
                  </a:lnTo>
                  <a:lnTo>
                    <a:pt x="60082" y="5751"/>
                  </a:lnTo>
                  <a:lnTo>
                    <a:pt x="59546" y="5415"/>
                  </a:lnTo>
                  <a:lnTo>
                    <a:pt x="59009" y="5080"/>
                  </a:lnTo>
                  <a:lnTo>
                    <a:pt x="58456" y="4761"/>
                  </a:lnTo>
                  <a:lnTo>
                    <a:pt x="57903" y="4443"/>
                  </a:lnTo>
                  <a:lnTo>
                    <a:pt x="57316" y="4141"/>
                  </a:lnTo>
                  <a:lnTo>
                    <a:pt x="56746" y="3839"/>
                  </a:lnTo>
                  <a:lnTo>
                    <a:pt x="56143" y="3554"/>
                  </a:lnTo>
                  <a:lnTo>
                    <a:pt x="55539" y="3286"/>
                  </a:lnTo>
                  <a:lnTo>
                    <a:pt x="54919" y="3018"/>
                  </a:lnTo>
                  <a:lnTo>
                    <a:pt x="54299" y="2767"/>
                  </a:lnTo>
                  <a:lnTo>
                    <a:pt x="53662" y="2515"/>
                  </a:lnTo>
                  <a:lnTo>
                    <a:pt x="53025" y="2280"/>
                  </a:lnTo>
                  <a:lnTo>
                    <a:pt x="52371" y="2062"/>
                  </a:lnTo>
                  <a:lnTo>
                    <a:pt x="51700" y="1845"/>
                  </a:lnTo>
                  <a:lnTo>
                    <a:pt x="51030" y="1643"/>
                  </a:lnTo>
                  <a:lnTo>
                    <a:pt x="50359" y="1442"/>
                  </a:lnTo>
                  <a:lnTo>
                    <a:pt x="49672" y="1275"/>
                  </a:lnTo>
                  <a:lnTo>
                    <a:pt x="48968" y="1107"/>
                  </a:lnTo>
                  <a:lnTo>
                    <a:pt x="48280" y="939"/>
                  </a:lnTo>
                  <a:lnTo>
                    <a:pt x="47560" y="788"/>
                  </a:lnTo>
                  <a:lnTo>
                    <a:pt x="46839" y="654"/>
                  </a:lnTo>
                  <a:lnTo>
                    <a:pt x="46118" y="537"/>
                  </a:lnTo>
                  <a:lnTo>
                    <a:pt x="45397" y="436"/>
                  </a:lnTo>
                  <a:lnTo>
                    <a:pt x="44659" y="336"/>
                  </a:lnTo>
                  <a:lnTo>
                    <a:pt x="43905" y="252"/>
                  </a:lnTo>
                  <a:lnTo>
                    <a:pt x="43167" y="168"/>
                  </a:lnTo>
                  <a:lnTo>
                    <a:pt x="42413" y="118"/>
                  </a:lnTo>
                  <a:lnTo>
                    <a:pt x="41642" y="68"/>
                  </a:lnTo>
                  <a:lnTo>
                    <a:pt x="40871" y="34"/>
                  </a:lnTo>
                  <a:lnTo>
                    <a:pt x="40100" y="17"/>
                  </a:lnTo>
                  <a:lnTo>
                    <a:pt x="39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93;p36">
              <a:extLst>
                <a:ext uri="{FF2B5EF4-FFF2-40B4-BE49-F238E27FC236}">
                  <a16:creationId xmlns:a16="http://schemas.microsoft.com/office/drawing/2014/main" id="{502D5AEB-9F69-F06E-291B-5DB59D789A1D}"/>
                </a:ext>
              </a:extLst>
            </p:cNvPr>
            <p:cNvSpPr/>
            <p:nvPr/>
          </p:nvSpPr>
          <p:spPr>
            <a:xfrm>
              <a:off x="5007485" y="2316472"/>
              <a:ext cx="180196" cy="277525"/>
            </a:xfrm>
            <a:custGeom>
              <a:avLst/>
              <a:gdLst/>
              <a:ahLst/>
              <a:cxnLst/>
              <a:rect l="l" t="t" r="r" b="b"/>
              <a:pathLst>
                <a:path w="10679" h="16447" extrusionOk="0">
                  <a:moveTo>
                    <a:pt x="5666" y="1"/>
                  </a:moveTo>
                  <a:lnTo>
                    <a:pt x="5432" y="18"/>
                  </a:lnTo>
                  <a:lnTo>
                    <a:pt x="5197" y="34"/>
                  </a:lnTo>
                  <a:lnTo>
                    <a:pt x="4962" y="51"/>
                  </a:lnTo>
                  <a:lnTo>
                    <a:pt x="4711" y="101"/>
                  </a:lnTo>
                  <a:lnTo>
                    <a:pt x="4476" y="152"/>
                  </a:lnTo>
                  <a:lnTo>
                    <a:pt x="4007" y="269"/>
                  </a:lnTo>
                  <a:lnTo>
                    <a:pt x="3521" y="437"/>
                  </a:lnTo>
                  <a:lnTo>
                    <a:pt x="3018" y="655"/>
                  </a:lnTo>
                  <a:lnTo>
                    <a:pt x="2783" y="772"/>
                  </a:lnTo>
                  <a:lnTo>
                    <a:pt x="2548" y="906"/>
                  </a:lnTo>
                  <a:lnTo>
                    <a:pt x="2330" y="1040"/>
                  </a:lnTo>
                  <a:lnTo>
                    <a:pt x="2129" y="1174"/>
                  </a:lnTo>
                  <a:lnTo>
                    <a:pt x="1928" y="1325"/>
                  </a:lnTo>
                  <a:lnTo>
                    <a:pt x="1727" y="1476"/>
                  </a:lnTo>
                  <a:lnTo>
                    <a:pt x="1559" y="1644"/>
                  </a:lnTo>
                  <a:lnTo>
                    <a:pt x="1375" y="1811"/>
                  </a:lnTo>
                  <a:lnTo>
                    <a:pt x="1224" y="1979"/>
                  </a:lnTo>
                  <a:lnTo>
                    <a:pt x="1056" y="2163"/>
                  </a:lnTo>
                  <a:lnTo>
                    <a:pt x="922" y="2348"/>
                  </a:lnTo>
                  <a:lnTo>
                    <a:pt x="788" y="2532"/>
                  </a:lnTo>
                  <a:lnTo>
                    <a:pt x="671" y="2733"/>
                  </a:lnTo>
                  <a:lnTo>
                    <a:pt x="553" y="2934"/>
                  </a:lnTo>
                  <a:lnTo>
                    <a:pt x="453" y="3136"/>
                  </a:lnTo>
                  <a:lnTo>
                    <a:pt x="352" y="3354"/>
                  </a:lnTo>
                  <a:lnTo>
                    <a:pt x="268" y="3571"/>
                  </a:lnTo>
                  <a:lnTo>
                    <a:pt x="201" y="3789"/>
                  </a:lnTo>
                  <a:lnTo>
                    <a:pt x="134" y="4007"/>
                  </a:lnTo>
                  <a:lnTo>
                    <a:pt x="84" y="4242"/>
                  </a:lnTo>
                  <a:lnTo>
                    <a:pt x="50" y="4477"/>
                  </a:lnTo>
                  <a:lnTo>
                    <a:pt x="17" y="4711"/>
                  </a:lnTo>
                  <a:lnTo>
                    <a:pt x="0" y="4963"/>
                  </a:lnTo>
                  <a:lnTo>
                    <a:pt x="0" y="5214"/>
                  </a:lnTo>
                  <a:lnTo>
                    <a:pt x="0" y="5466"/>
                  </a:lnTo>
                  <a:lnTo>
                    <a:pt x="17" y="5717"/>
                  </a:lnTo>
                  <a:lnTo>
                    <a:pt x="50" y="5969"/>
                  </a:lnTo>
                  <a:lnTo>
                    <a:pt x="101" y="6237"/>
                  </a:lnTo>
                  <a:lnTo>
                    <a:pt x="151" y="6505"/>
                  </a:lnTo>
                  <a:lnTo>
                    <a:pt x="201" y="6773"/>
                  </a:lnTo>
                  <a:lnTo>
                    <a:pt x="3051" y="5902"/>
                  </a:lnTo>
                  <a:lnTo>
                    <a:pt x="3001" y="5667"/>
                  </a:lnTo>
                  <a:lnTo>
                    <a:pt x="2967" y="5449"/>
                  </a:lnTo>
                  <a:lnTo>
                    <a:pt x="2934" y="5231"/>
                  </a:lnTo>
                  <a:lnTo>
                    <a:pt x="2934" y="4996"/>
                  </a:lnTo>
                  <a:lnTo>
                    <a:pt x="2967" y="4778"/>
                  </a:lnTo>
                  <a:lnTo>
                    <a:pt x="3001" y="4561"/>
                  </a:lnTo>
                  <a:lnTo>
                    <a:pt x="3051" y="4359"/>
                  </a:lnTo>
                  <a:lnTo>
                    <a:pt x="3135" y="4141"/>
                  </a:lnTo>
                  <a:lnTo>
                    <a:pt x="3219" y="3940"/>
                  </a:lnTo>
                  <a:lnTo>
                    <a:pt x="3336" y="3756"/>
                  </a:lnTo>
                  <a:lnTo>
                    <a:pt x="3470" y="3571"/>
                  </a:lnTo>
                  <a:lnTo>
                    <a:pt x="3604" y="3421"/>
                  </a:lnTo>
                  <a:lnTo>
                    <a:pt x="3772" y="3270"/>
                  </a:lnTo>
                  <a:lnTo>
                    <a:pt x="3956" y="3152"/>
                  </a:lnTo>
                  <a:lnTo>
                    <a:pt x="4158" y="3035"/>
                  </a:lnTo>
                  <a:lnTo>
                    <a:pt x="4376" y="2934"/>
                  </a:lnTo>
                  <a:lnTo>
                    <a:pt x="4593" y="2867"/>
                  </a:lnTo>
                  <a:lnTo>
                    <a:pt x="4795" y="2817"/>
                  </a:lnTo>
                  <a:lnTo>
                    <a:pt x="4996" y="2784"/>
                  </a:lnTo>
                  <a:lnTo>
                    <a:pt x="5197" y="2767"/>
                  </a:lnTo>
                  <a:lnTo>
                    <a:pt x="5398" y="2784"/>
                  </a:lnTo>
                  <a:lnTo>
                    <a:pt x="5583" y="2800"/>
                  </a:lnTo>
                  <a:lnTo>
                    <a:pt x="5784" y="2851"/>
                  </a:lnTo>
                  <a:lnTo>
                    <a:pt x="5968" y="2918"/>
                  </a:lnTo>
                  <a:lnTo>
                    <a:pt x="6152" y="3002"/>
                  </a:lnTo>
                  <a:lnTo>
                    <a:pt x="6320" y="3119"/>
                  </a:lnTo>
                  <a:lnTo>
                    <a:pt x="6488" y="3236"/>
                  </a:lnTo>
                  <a:lnTo>
                    <a:pt x="6622" y="3370"/>
                  </a:lnTo>
                  <a:lnTo>
                    <a:pt x="6756" y="3521"/>
                  </a:lnTo>
                  <a:lnTo>
                    <a:pt x="6873" y="3689"/>
                  </a:lnTo>
                  <a:lnTo>
                    <a:pt x="6974" y="3873"/>
                  </a:lnTo>
                  <a:lnTo>
                    <a:pt x="7058" y="4074"/>
                  </a:lnTo>
                  <a:lnTo>
                    <a:pt x="7142" y="4292"/>
                  </a:lnTo>
                  <a:lnTo>
                    <a:pt x="7192" y="4493"/>
                  </a:lnTo>
                  <a:lnTo>
                    <a:pt x="7225" y="4711"/>
                  </a:lnTo>
                  <a:lnTo>
                    <a:pt x="7242" y="4913"/>
                  </a:lnTo>
                  <a:lnTo>
                    <a:pt x="7225" y="5114"/>
                  </a:lnTo>
                  <a:lnTo>
                    <a:pt x="7192" y="5298"/>
                  </a:lnTo>
                  <a:lnTo>
                    <a:pt x="7142" y="5499"/>
                  </a:lnTo>
                  <a:lnTo>
                    <a:pt x="7075" y="5684"/>
                  </a:lnTo>
                  <a:lnTo>
                    <a:pt x="6085" y="8031"/>
                  </a:lnTo>
                  <a:lnTo>
                    <a:pt x="5767" y="8835"/>
                  </a:lnTo>
                  <a:lnTo>
                    <a:pt x="5700" y="9003"/>
                  </a:lnTo>
                  <a:lnTo>
                    <a:pt x="5650" y="9171"/>
                  </a:lnTo>
                  <a:lnTo>
                    <a:pt x="5616" y="9338"/>
                  </a:lnTo>
                  <a:lnTo>
                    <a:pt x="5599" y="9489"/>
                  </a:lnTo>
                  <a:lnTo>
                    <a:pt x="5583" y="9657"/>
                  </a:lnTo>
                  <a:lnTo>
                    <a:pt x="5599" y="9824"/>
                  </a:lnTo>
                  <a:lnTo>
                    <a:pt x="5616" y="9992"/>
                  </a:lnTo>
                  <a:lnTo>
                    <a:pt x="5650" y="10176"/>
                  </a:lnTo>
                  <a:lnTo>
                    <a:pt x="5750" y="10562"/>
                  </a:lnTo>
                  <a:lnTo>
                    <a:pt x="5901" y="10998"/>
                  </a:lnTo>
                  <a:lnTo>
                    <a:pt x="6370" y="12188"/>
                  </a:lnTo>
                  <a:lnTo>
                    <a:pt x="8969" y="11166"/>
                  </a:lnTo>
                  <a:lnTo>
                    <a:pt x="8634" y="10344"/>
                  </a:lnTo>
                  <a:lnTo>
                    <a:pt x="8499" y="9959"/>
                  </a:lnTo>
                  <a:lnTo>
                    <a:pt x="8466" y="9791"/>
                  </a:lnTo>
                  <a:lnTo>
                    <a:pt x="8432" y="9623"/>
                  </a:lnTo>
                  <a:lnTo>
                    <a:pt x="8416" y="9472"/>
                  </a:lnTo>
                  <a:lnTo>
                    <a:pt x="8399" y="9322"/>
                  </a:lnTo>
                  <a:lnTo>
                    <a:pt x="8416" y="9171"/>
                  </a:lnTo>
                  <a:lnTo>
                    <a:pt x="8432" y="9020"/>
                  </a:lnTo>
                  <a:lnTo>
                    <a:pt x="8499" y="8735"/>
                  </a:lnTo>
                  <a:lnTo>
                    <a:pt x="8617" y="8450"/>
                  </a:lnTo>
                  <a:lnTo>
                    <a:pt x="8935" y="7746"/>
                  </a:lnTo>
                  <a:lnTo>
                    <a:pt x="9489" y="6539"/>
                  </a:lnTo>
                  <a:lnTo>
                    <a:pt x="9606" y="6237"/>
                  </a:lnTo>
                  <a:lnTo>
                    <a:pt x="9723" y="5952"/>
                  </a:lnTo>
                  <a:lnTo>
                    <a:pt x="9807" y="5667"/>
                  </a:lnTo>
                  <a:lnTo>
                    <a:pt x="9891" y="5382"/>
                  </a:lnTo>
                  <a:lnTo>
                    <a:pt x="9958" y="5080"/>
                  </a:lnTo>
                  <a:lnTo>
                    <a:pt x="9991" y="4795"/>
                  </a:lnTo>
                  <a:lnTo>
                    <a:pt x="10025" y="4493"/>
                  </a:lnTo>
                  <a:lnTo>
                    <a:pt x="10025" y="4175"/>
                  </a:lnTo>
                  <a:lnTo>
                    <a:pt x="9991" y="3873"/>
                  </a:lnTo>
                  <a:lnTo>
                    <a:pt x="9941" y="3538"/>
                  </a:lnTo>
                  <a:lnTo>
                    <a:pt x="9841" y="3203"/>
                  </a:lnTo>
                  <a:lnTo>
                    <a:pt x="9723" y="2851"/>
                  </a:lnTo>
                  <a:lnTo>
                    <a:pt x="9623" y="2599"/>
                  </a:lnTo>
                  <a:lnTo>
                    <a:pt x="9505" y="2364"/>
                  </a:lnTo>
                  <a:lnTo>
                    <a:pt x="9388" y="2147"/>
                  </a:lnTo>
                  <a:lnTo>
                    <a:pt x="9254" y="1929"/>
                  </a:lnTo>
                  <a:lnTo>
                    <a:pt x="9120" y="1727"/>
                  </a:lnTo>
                  <a:lnTo>
                    <a:pt x="8986" y="1543"/>
                  </a:lnTo>
                  <a:lnTo>
                    <a:pt x="8818" y="1359"/>
                  </a:lnTo>
                  <a:lnTo>
                    <a:pt x="8667" y="1191"/>
                  </a:lnTo>
                  <a:lnTo>
                    <a:pt x="8499" y="1040"/>
                  </a:lnTo>
                  <a:lnTo>
                    <a:pt x="8332" y="889"/>
                  </a:lnTo>
                  <a:lnTo>
                    <a:pt x="8147" y="755"/>
                  </a:lnTo>
                  <a:lnTo>
                    <a:pt x="7963" y="638"/>
                  </a:lnTo>
                  <a:lnTo>
                    <a:pt x="7779" y="520"/>
                  </a:lnTo>
                  <a:lnTo>
                    <a:pt x="7594" y="420"/>
                  </a:lnTo>
                  <a:lnTo>
                    <a:pt x="7393" y="336"/>
                  </a:lnTo>
                  <a:lnTo>
                    <a:pt x="7192" y="252"/>
                  </a:lnTo>
                  <a:lnTo>
                    <a:pt x="6974" y="185"/>
                  </a:lnTo>
                  <a:lnTo>
                    <a:pt x="6773" y="135"/>
                  </a:lnTo>
                  <a:lnTo>
                    <a:pt x="6555" y="85"/>
                  </a:lnTo>
                  <a:lnTo>
                    <a:pt x="6337" y="51"/>
                  </a:lnTo>
                  <a:lnTo>
                    <a:pt x="6119" y="18"/>
                  </a:lnTo>
                  <a:lnTo>
                    <a:pt x="5884" y="18"/>
                  </a:lnTo>
                  <a:lnTo>
                    <a:pt x="5666" y="1"/>
                  </a:lnTo>
                  <a:close/>
                  <a:moveTo>
                    <a:pt x="8701" y="12859"/>
                  </a:moveTo>
                  <a:lnTo>
                    <a:pt x="8533" y="12892"/>
                  </a:lnTo>
                  <a:lnTo>
                    <a:pt x="8365" y="12943"/>
                  </a:lnTo>
                  <a:lnTo>
                    <a:pt x="8181" y="12993"/>
                  </a:lnTo>
                  <a:lnTo>
                    <a:pt x="8013" y="13077"/>
                  </a:lnTo>
                  <a:lnTo>
                    <a:pt x="7862" y="13160"/>
                  </a:lnTo>
                  <a:lnTo>
                    <a:pt x="7712" y="13261"/>
                  </a:lnTo>
                  <a:lnTo>
                    <a:pt x="7577" y="13378"/>
                  </a:lnTo>
                  <a:lnTo>
                    <a:pt x="7460" y="13513"/>
                  </a:lnTo>
                  <a:lnTo>
                    <a:pt x="7343" y="13647"/>
                  </a:lnTo>
                  <a:lnTo>
                    <a:pt x="7242" y="13798"/>
                  </a:lnTo>
                  <a:lnTo>
                    <a:pt x="7158" y="13965"/>
                  </a:lnTo>
                  <a:lnTo>
                    <a:pt x="7091" y="14150"/>
                  </a:lnTo>
                  <a:lnTo>
                    <a:pt x="7041" y="14317"/>
                  </a:lnTo>
                  <a:lnTo>
                    <a:pt x="7007" y="14485"/>
                  </a:lnTo>
                  <a:lnTo>
                    <a:pt x="6991" y="14669"/>
                  </a:lnTo>
                  <a:lnTo>
                    <a:pt x="7007" y="14837"/>
                  </a:lnTo>
                  <a:lnTo>
                    <a:pt x="7024" y="15005"/>
                  </a:lnTo>
                  <a:lnTo>
                    <a:pt x="7058" y="15189"/>
                  </a:lnTo>
                  <a:lnTo>
                    <a:pt x="7125" y="15357"/>
                  </a:lnTo>
                  <a:lnTo>
                    <a:pt x="7192" y="15524"/>
                  </a:lnTo>
                  <a:lnTo>
                    <a:pt x="7292" y="15675"/>
                  </a:lnTo>
                  <a:lnTo>
                    <a:pt x="7393" y="15826"/>
                  </a:lnTo>
                  <a:lnTo>
                    <a:pt x="7527" y="15943"/>
                  </a:lnTo>
                  <a:lnTo>
                    <a:pt x="7644" y="16061"/>
                  </a:lnTo>
                  <a:lnTo>
                    <a:pt x="7795" y="16161"/>
                  </a:lnTo>
                  <a:lnTo>
                    <a:pt x="7946" y="16245"/>
                  </a:lnTo>
                  <a:lnTo>
                    <a:pt x="8097" y="16312"/>
                  </a:lnTo>
                  <a:lnTo>
                    <a:pt x="8265" y="16362"/>
                  </a:lnTo>
                  <a:lnTo>
                    <a:pt x="8432" y="16413"/>
                  </a:lnTo>
                  <a:lnTo>
                    <a:pt x="8600" y="16429"/>
                  </a:lnTo>
                  <a:lnTo>
                    <a:pt x="8784" y="16446"/>
                  </a:lnTo>
                  <a:lnTo>
                    <a:pt x="8969" y="16446"/>
                  </a:lnTo>
                  <a:lnTo>
                    <a:pt x="9136" y="16413"/>
                  </a:lnTo>
                  <a:lnTo>
                    <a:pt x="9321" y="16379"/>
                  </a:lnTo>
                  <a:lnTo>
                    <a:pt x="9489" y="16312"/>
                  </a:lnTo>
                  <a:lnTo>
                    <a:pt x="9673" y="16245"/>
                  </a:lnTo>
                  <a:lnTo>
                    <a:pt x="9824" y="16144"/>
                  </a:lnTo>
                  <a:lnTo>
                    <a:pt x="9975" y="16044"/>
                  </a:lnTo>
                  <a:lnTo>
                    <a:pt x="10109" y="15927"/>
                  </a:lnTo>
                  <a:lnTo>
                    <a:pt x="10226" y="15809"/>
                  </a:lnTo>
                  <a:lnTo>
                    <a:pt x="10343" y="15658"/>
                  </a:lnTo>
                  <a:lnTo>
                    <a:pt x="10427" y="15507"/>
                  </a:lnTo>
                  <a:lnTo>
                    <a:pt x="10511" y="15340"/>
                  </a:lnTo>
                  <a:lnTo>
                    <a:pt x="10578" y="15172"/>
                  </a:lnTo>
                  <a:lnTo>
                    <a:pt x="10628" y="14988"/>
                  </a:lnTo>
                  <a:lnTo>
                    <a:pt x="10662" y="14820"/>
                  </a:lnTo>
                  <a:lnTo>
                    <a:pt x="10679" y="14652"/>
                  </a:lnTo>
                  <a:lnTo>
                    <a:pt x="10679" y="14468"/>
                  </a:lnTo>
                  <a:lnTo>
                    <a:pt x="10662" y="14300"/>
                  </a:lnTo>
                  <a:lnTo>
                    <a:pt x="10612" y="14133"/>
                  </a:lnTo>
                  <a:lnTo>
                    <a:pt x="10561" y="13948"/>
                  </a:lnTo>
                  <a:lnTo>
                    <a:pt x="10478" y="13781"/>
                  </a:lnTo>
                  <a:lnTo>
                    <a:pt x="10394" y="13630"/>
                  </a:lnTo>
                  <a:lnTo>
                    <a:pt x="10293" y="13496"/>
                  </a:lnTo>
                  <a:lnTo>
                    <a:pt x="10176" y="13362"/>
                  </a:lnTo>
                  <a:lnTo>
                    <a:pt x="10042" y="13261"/>
                  </a:lnTo>
                  <a:lnTo>
                    <a:pt x="9908" y="13160"/>
                  </a:lnTo>
                  <a:lnTo>
                    <a:pt x="9757" y="13060"/>
                  </a:lnTo>
                  <a:lnTo>
                    <a:pt x="9572" y="12993"/>
                  </a:lnTo>
                  <a:lnTo>
                    <a:pt x="9405" y="12943"/>
                  </a:lnTo>
                  <a:lnTo>
                    <a:pt x="9237" y="12892"/>
                  </a:lnTo>
                  <a:lnTo>
                    <a:pt x="9053" y="12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4;p36">
              <a:extLst>
                <a:ext uri="{FF2B5EF4-FFF2-40B4-BE49-F238E27FC236}">
                  <a16:creationId xmlns:a16="http://schemas.microsoft.com/office/drawing/2014/main" id="{C47F680C-0FE0-1B5D-B805-8BFB5F1E8D40}"/>
                </a:ext>
              </a:extLst>
            </p:cNvPr>
            <p:cNvSpPr/>
            <p:nvPr/>
          </p:nvSpPr>
          <p:spPr>
            <a:xfrm>
              <a:off x="5423021" y="2330612"/>
              <a:ext cx="180483" cy="276107"/>
            </a:xfrm>
            <a:custGeom>
              <a:avLst/>
              <a:gdLst/>
              <a:ahLst/>
              <a:cxnLst/>
              <a:rect l="l" t="t" r="r" b="b"/>
              <a:pathLst>
                <a:path w="10696" h="16363" extrusionOk="0">
                  <a:moveTo>
                    <a:pt x="5063" y="1"/>
                  </a:moveTo>
                  <a:lnTo>
                    <a:pt x="4828" y="18"/>
                  </a:lnTo>
                  <a:lnTo>
                    <a:pt x="4594" y="34"/>
                  </a:lnTo>
                  <a:lnTo>
                    <a:pt x="4359" y="68"/>
                  </a:lnTo>
                  <a:lnTo>
                    <a:pt x="4124" y="102"/>
                  </a:lnTo>
                  <a:lnTo>
                    <a:pt x="3906" y="152"/>
                  </a:lnTo>
                  <a:lnTo>
                    <a:pt x="3688" y="219"/>
                  </a:lnTo>
                  <a:lnTo>
                    <a:pt x="3454" y="303"/>
                  </a:lnTo>
                  <a:lnTo>
                    <a:pt x="3253" y="387"/>
                  </a:lnTo>
                  <a:lnTo>
                    <a:pt x="3035" y="487"/>
                  </a:lnTo>
                  <a:lnTo>
                    <a:pt x="2833" y="588"/>
                  </a:lnTo>
                  <a:lnTo>
                    <a:pt x="2632" y="705"/>
                  </a:lnTo>
                  <a:lnTo>
                    <a:pt x="2431" y="839"/>
                  </a:lnTo>
                  <a:lnTo>
                    <a:pt x="2247" y="973"/>
                  </a:lnTo>
                  <a:lnTo>
                    <a:pt x="2062" y="1124"/>
                  </a:lnTo>
                  <a:lnTo>
                    <a:pt x="1878" y="1275"/>
                  </a:lnTo>
                  <a:lnTo>
                    <a:pt x="1710" y="1459"/>
                  </a:lnTo>
                  <a:lnTo>
                    <a:pt x="1526" y="1627"/>
                  </a:lnTo>
                  <a:lnTo>
                    <a:pt x="1375" y="1828"/>
                  </a:lnTo>
                  <a:lnTo>
                    <a:pt x="1207" y="2029"/>
                  </a:lnTo>
                  <a:lnTo>
                    <a:pt x="1056" y="2247"/>
                  </a:lnTo>
                  <a:lnTo>
                    <a:pt x="922" y="2465"/>
                  </a:lnTo>
                  <a:lnTo>
                    <a:pt x="788" y="2700"/>
                  </a:lnTo>
                  <a:lnTo>
                    <a:pt x="654" y="2935"/>
                  </a:lnTo>
                  <a:lnTo>
                    <a:pt x="3353" y="4175"/>
                  </a:lnTo>
                  <a:lnTo>
                    <a:pt x="3471" y="3974"/>
                  </a:lnTo>
                  <a:lnTo>
                    <a:pt x="3588" y="3790"/>
                  </a:lnTo>
                  <a:lnTo>
                    <a:pt x="3722" y="3605"/>
                  </a:lnTo>
                  <a:lnTo>
                    <a:pt x="3873" y="3438"/>
                  </a:lnTo>
                  <a:lnTo>
                    <a:pt x="4024" y="3287"/>
                  </a:lnTo>
                  <a:lnTo>
                    <a:pt x="4208" y="3153"/>
                  </a:lnTo>
                  <a:lnTo>
                    <a:pt x="4393" y="3035"/>
                  </a:lnTo>
                  <a:lnTo>
                    <a:pt x="4577" y="2918"/>
                  </a:lnTo>
                  <a:lnTo>
                    <a:pt x="4795" y="2834"/>
                  </a:lnTo>
                  <a:lnTo>
                    <a:pt x="4996" y="2767"/>
                  </a:lnTo>
                  <a:lnTo>
                    <a:pt x="5214" y="2717"/>
                  </a:lnTo>
                  <a:lnTo>
                    <a:pt x="5415" y="2700"/>
                  </a:lnTo>
                  <a:lnTo>
                    <a:pt x="5633" y="2700"/>
                  </a:lnTo>
                  <a:lnTo>
                    <a:pt x="5868" y="2733"/>
                  </a:lnTo>
                  <a:lnTo>
                    <a:pt x="6086" y="2784"/>
                  </a:lnTo>
                  <a:lnTo>
                    <a:pt x="6304" y="2851"/>
                  </a:lnTo>
                  <a:lnTo>
                    <a:pt x="6522" y="2935"/>
                  </a:lnTo>
                  <a:lnTo>
                    <a:pt x="6706" y="3035"/>
                  </a:lnTo>
                  <a:lnTo>
                    <a:pt x="6874" y="3153"/>
                  </a:lnTo>
                  <a:lnTo>
                    <a:pt x="7041" y="3270"/>
                  </a:lnTo>
                  <a:lnTo>
                    <a:pt x="7175" y="3404"/>
                  </a:lnTo>
                  <a:lnTo>
                    <a:pt x="7309" y="3555"/>
                  </a:lnTo>
                  <a:lnTo>
                    <a:pt x="7427" y="3723"/>
                  </a:lnTo>
                  <a:lnTo>
                    <a:pt x="7511" y="3907"/>
                  </a:lnTo>
                  <a:lnTo>
                    <a:pt x="7594" y="4091"/>
                  </a:lnTo>
                  <a:lnTo>
                    <a:pt x="7661" y="4276"/>
                  </a:lnTo>
                  <a:lnTo>
                    <a:pt x="7695" y="4460"/>
                  </a:lnTo>
                  <a:lnTo>
                    <a:pt x="7712" y="4661"/>
                  </a:lnTo>
                  <a:lnTo>
                    <a:pt x="7712" y="4863"/>
                  </a:lnTo>
                  <a:lnTo>
                    <a:pt x="7678" y="5064"/>
                  </a:lnTo>
                  <a:lnTo>
                    <a:pt x="7628" y="5282"/>
                  </a:lnTo>
                  <a:lnTo>
                    <a:pt x="7561" y="5483"/>
                  </a:lnTo>
                  <a:lnTo>
                    <a:pt x="7477" y="5701"/>
                  </a:lnTo>
                  <a:lnTo>
                    <a:pt x="7377" y="5885"/>
                  </a:lnTo>
                  <a:lnTo>
                    <a:pt x="7259" y="6070"/>
                  </a:lnTo>
                  <a:lnTo>
                    <a:pt x="7142" y="6220"/>
                  </a:lnTo>
                  <a:lnTo>
                    <a:pt x="7008" y="6371"/>
                  </a:lnTo>
                  <a:lnTo>
                    <a:pt x="6840" y="6489"/>
                  </a:lnTo>
                  <a:lnTo>
                    <a:pt x="6689" y="6606"/>
                  </a:lnTo>
                  <a:lnTo>
                    <a:pt x="6505" y="6690"/>
                  </a:lnTo>
                  <a:lnTo>
                    <a:pt x="4208" y="7779"/>
                  </a:lnTo>
                  <a:lnTo>
                    <a:pt x="3437" y="8165"/>
                  </a:lnTo>
                  <a:lnTo>
                    <a:pt x="3269" y="8266"/>
                  </a:lnTo>
                  <a:lnTo>
                    <a:pt x="3135" y="8349"/>
                  </a:lnTo>
                  <a:lnTo>
                    <a:pt x="3001" y="8450"/>
                  </a:lnTo>
                  <a:lnTo>
                    <a:pt x="2867" y="8551"/>
                  </a:lnTo>
                  <a:lnTo>
                    <a:pt x="2750" y="8668"/>
                  </a:lnTo>
                  <a:lnTo>
                    <a:pt x="2649" y="8802"/>
                  </a:lnTo>
                  <a:lnTo>
                    <a:pt x="2548" y="8936"/>
                  </a:lnTo>
                  <a:lnTo>
                    <a:pt x="2448" y="9087"/>
                  </a:lnTo>
                  <a:lnTo>
                    <a:pt x="2264" y="9456"/>
                  </a:lnTo>
                  <a:lnTo>
                    <a:pt x="2096" y="9892"/>
                  </a:lnTo>
                  <a:lnTo>
                    <a:pt x="1660" y="11082"/>
                  </a:lnTo>
                  <a:lnTo>
                    <a:pt x="4258" y="12054"/>
                  </a:lnTo>
                  <a:lnTo>
                    <a:pt x="4560" y="11216"/>
                  </a:lnTo>
                  <a:lnTo>
                    <a:pt x="4728" y="10847"/>
                  </a:lnTo>
                  <a:lnTo>
                    <a:pt x="4812" y="10680"/>
                  </a:lnTo>
                  <a:lnTo>
                    <a:pt x="4895" y="10546"/>
                  </a:lnTo>
                  <a:lnTo>
                    <a:pt x="4979" y="10411"/>
                  </a:lnTo>
                  <a:lnTo>
                    <a:pt x="5080" y="10294"/>
                  </a:lnTo>
                  <a:lnTo>
                    <a:pt x="5180" y="10193"/>
                  </a:lnTo>
                  <a:lnTo>
                    <a:pt x="5298" y="10093"/>
                  </a:lnTo>
                  <a:lnTo>
                    <a:pt x="5532" y="9925"/>
                  </a:lnTo>
                  <a:lnTo>
                    <a:pt x="5817" y="9774"/>
                  </a:lnTo>
                  <a:lnTo>
                    <a:pt x="6522" y="9473"/>
                  </a:lnTo>
                  <a:lnTo>
                    <a:pt x="7745" y="8936"/>
                  </a:lnTo>
                  <a:lnTo>
                    <a:pt x="8030" y="8802"/>
                  </a:lnTo>
                  <a:lnTo>
                    <a:pt x="8299" y="8651"/>
                  </a:lnTo>
                  <a:lnTo>
                    <a:pt x="8567" y="8500"/>
                  </a:lnTo>
                  <a:lnTo>
                    <a:pt x="8818" y="8333"/>
                  </a:lnTo>
                  <a:lnTo>
                    <a:pt x="9053" y="8165"/>
                  </a:lnTo>
                  <a:lnTo>
                    <a:pt x="9288" y="7964"/>
                  </a:lnTo>
                  <a:lnTo>
                    <a:pt x="9506" y="7763"/>
                  </a:lnTo>
                  <a:lnTo>
                    <a:pt x="9707" y="7528"/>
                  </a:lnTo>
                  <a:lnTo>
                    <a:pt x="9891" y="7277"/>
                  </a:lnTo>
                  <a:lnTo>
                    <a:pt x="10059" y="6992"/>
                  </a:lnTo>
                  <a:lnTo>
                    <a:pt x="10226" y="6690"/>
                  </a:lnTo>
                  <a:lnTo>
                    <a:pt x="10360" y="6338"/>
                  </a:lnTo>
                  <a:lnTo>
                    <a:pt x="10444" y="6086"/>
                  </a:lnTo>
                  <a:lnTo>
                    <a:pt x="10528" y="5835"/>
                  </a:lnTo>
                  <a:lnTo>
                    <a:pt x="10578" y="5583"/>
                  </a:lnTo>
                  <a:lnTo>
                    <a:pt x="10629" y="5349"/>
                  </a:lnTo>
                  <a:lnTo>
                    <a:pt x="10662" y="5097"/>
                  </a:lnTo>
                  <a:lnTo>
                    <a:pt x="10679" y="4863"/>
                  </a:lnTo>
                  <a:lnTo>
                    <a:pt x="10696" y="4628"/>
                  </a:lnTo>
                  <a:lnTo>
                    <a:pt x="10679" y="4393"/>
                  </a:lnTo>
                  <a:lnTo>
                    <a:pt x="10662" y="4175"/>
                  </a:lnTo>
                  <a:lnTo>
                    <a:pt x="10629" y="3940"/>
                  </a:lnTo>
                  <a:lnTo>
                    <a:pt x="10578" y="3723"/>
                  </a:lnTo>
                  <a:lnTo>
                    <a:pt x="10528" y="3521"/>
                  </a:lnTo>
                  <a:lnTo>
                    <a:pt x="10461" y="3303"/>
                  </a:lnTo>
                  <a:lnTo>
                    <a:pt x="10394" y="3102"/>
                  </a:lnTo>
                  <a:lnTo>
                    <a:pt x="10293" y="2901"/>
                  </a:lnTo>
                  <a:lnTo>
                    <a:pt x="10193" y="2717"/>
                  </a:lnTo>
                  <a:lnTo>
                    <a:pt x="10092" y="2532"/>
                  </a:lnTo>
                  <a:lnTo>
                    <a:pt x="9975" y="2348"/>
                  </a:lnTo>
                  <a:lnTo>
                    <a:pt x="9841" y="2164"/>
                  </a:lnTo>
                  <a:lnTo>
                    <a:pt x="9707" y="1996"/>
                  </a:lnTo>
                  <a:lnTo>
                    <a:pt x="9556" y="1828"/>
                  </a:lnTo>
                  <a:lnTo>
                    <a:pt x="9388" y="1661"/>
                  </a:lnTo>
                  <a:lnTo>
                    <a:pt x="9221" y="1510"/>
                  </a:lnTo>
                  <a:lnTo>
                    <a:pt x="9036" y="1359"/>
                  </a:lnTo>
                  <a:lnTo>
                    <a:pt x="8852" y="1225"/>
                  </a:lnTo>
                  <a:lnTo>
                    <a:pt x="8667" y="1074"/>
                  </a:lnTo>
                  <a:lnTo>
                    <a:pt x="8466" y="956"/>
                  </a:lnTo>
                  <a:lnTo>
                    <a:pt x="8248" y="822"/>
                  </a:lnTo>
                  <a:lnTo>
                    <a:pt x="7812" y="604"/>
                  </a:lnTo>
                  <a:lnTo>
                    <a:pt x="7326" y="420"/>
                  </a:lnTo>
                  <a:lnTo>
                    <a:pt x="6807" y="236"/>
                  </a:lnTo>
                  <a:lnTo>
                    <a:pt x="6555" y="169"/>
                  </a:lnTo>
                  <a:lnTo>
                    <a:pt x="6304" y="118"/>
                  </a:lnTo>
                  <a:lnTo>
                    <a:pt x="6052" y="68"/>
                  </a:lnTo>
                  <a:lnTo>
                    <a:pt x="5801" y="34"/>
                  </a:lnTo>
                  <a:lnTo>
                    <a:pt x="5549" y="18"/>
                  </a:lnTo>
                  <a:lnTo>
                    <a:pt x="5315" y="1"/>
                  </a:lnTo>
                  <a:close/>
                  <a:moveTo>
                    <a:pt x="1761" y="12775"/>
                  </a:moveTo>
                  <a:lnTo>
                    <a:pt x="1576" y="12792"/>
                  </a:lnTo>
                  <a:lnTo>
                    <a:pt x="1409" y="12825"/>
                  </a:lnTo>
                  <a:lnTo>
                    <a:pt x="1241" y="12876"/>
                  </a:lnTo>
                  <a:lnTo>
                    <a:pt x="1056" y="12943"/>
                  </a:lnTo>
                  <a:lnTo>
                    <a:pt x="889" y="13027"/>
                  </a:lnTo>
                  <a:lnTo>
                    <a:pt x="738" y="13127"/>
                  </a:lnTo>
                  <a:lnTo>
                    <a:pt x="604" y="13228"/>
                  </a:lnTo>
                  <a:lnTo>
                    <a:pt x="470" y="13345"/>
                  </a:lnTo>
                  <a:lnTo>
                    <a:pt x="369" y="13479"/>
                  </a:lnTo>
                  <a:lnTo>
                    <a:pt x="269" y="13630"/>
                  </a:lnTo>
                  <a:lnTo>
                    <a:pt x="185" y="13781"/>
                  </a:lnTo>
                  <a:lnTo>
                    <a:pt x="101" y="13949"/>
                  </a:lnTo>
                  <a:lnTo>
                    <a:pt x="51" y="14116"/>
                  </a:lnTo>
                  <a:lnTo>
                    <a:pt x="17" y="14301"/>
                  </a:lnTo>
                  <a:lnTo>
                    <a:pt x="0" y="14468"/>
                  </a:lnTo>
                  <a:lnTo>
                    <a:pt x="17" y="14653"/>
                  </a:lnTo>
                  <a:lnTo>
                    <a:pt x="34" y="14837"/>
                  </a:lnTo>
                  <a:lnTo>
                    <a:pt x="67" y="15005"/>
                  </a:lnTo>
                  <a:lnTo>
                    <a:pt x="134" y="15156"/>
                  </a:lnTo>
                  <a:lnTo>
                    <a:pt x="202" y="15323"/>
                  </a:lnTo>
                  <a:lnTo>
                    <a:pt x="285" y="15457"/>
                  </a:lnTo>
                  <a:lnTo>
                    <a:pt x="386" y="15608"/>
                  </a:lnTo>
                  <a:lnTo>
                    <a:pt x="503" y="15742"/>
                  </a:lnTo>
                  <a:lnTo>
                    <a:pt x="621" y="15860"/>
                  </a:lnTo>
                  <a:lnTo>
                    <a:pt x="772" y="15977"/>
                  </a:lnTo>
                  <a:lnTo>
                    <a:pt x="906" y="16078"/>
                  </a:lnTo>
                  <a:lnTo>
                    <a:pt x="1073" y="16178"/>
                  </a:lnTo>
                  <a:lnTo>
                    <a:pt x="1241" y="16245"/>
                  </a:lnTo>
                  <a:lnTo>
                    <a:pt x="1425" y="16296"/>
                  </a:lnTo>
                  <a:lnTo>
                    <a:pt x="1593" y="16346"/>
                  </a:lnTo>
                  <a:lnTo>
                    <a:pt x="1777" y="16363"/>
                  </a:lnTo>
                  <a:lnTo>
                    <a:pt x="1945" y="16363"/>
                  </a:lnTo>
                  <a:lnTo>
                    <a:pt x="2129" y="16346"/>
                  </a:lnTo>
                  <a:lnTo>
                    <a:pt x="2297" y="16312"/>
                  </a:lnTo>
                  <a:lnTo>
                    <a:pt x="2481" y="16262"/>
                  </a:lnTo>
                  <a:lnTo>
                    <a:pt x="2649" y="16195"/>
                  </a:lnTo>
                  <a:lnTo>
                    <a:pt x="2817" y="16111"/>
                  </a:lnTo>
                  <a:lnTo>
                    <a:pt x="2968" y="16011"/>
                  </a:lnTo>
                  <a:lnTo>
                    <a:pt x="3118" y="15910"/>
                  </a:lnTo>
                  <a:lnTo>
                    <a:pt x="3236" y="15793"/>
                  </a:lnTo>
                  <a:lnTo>
                    <a:pt x="3353" y="15659"/>
                  </a:lnTo>
                  <a:lnTo>
                    <a:pt x="3454" y="15508"/>
                  </a:lnTo>
                  <a:lnTo>
                    <a:pt x="3538" y="15357"/>
                  </a:lnTo>
                  <a:lnTo>
                    <a:pt x="3605" y="15189"/>
                  </a:lnTo>
                  <a:lnTo>
                    <a:pt x="3655" y="15005"/>
                  </a:lnTo>
                  <a:lnTo>
                    <a:pt x="3688" y="14837"/>
                  </a:lnTo>
                  <a:lnTo>
                    <a:pt x="3705" y="14669"/>
                  </a:lnTo>
                  <a:lnTo>
                    <a:pt x="3705" y="14502"/>
                  </a:lnTo>
                  <a:lnTo>
                    <a:pt x="3688" y="14334"/>
                  </a:lnTo>
                  <a:lnTo>
                    <a:pt x="3655" y="14150"/>
                  </a:lnTo>
                  <a:lnTo>
                    <a:pt x="3588" y="13982"/>
                  </a:lnTo>
                  <a:lnTo>
                    <a:pt x="3521" y="13814"/>
                  </a:lnTo>
                  <a:lnTo>
                    <a:pt x="3420" y="13664"/>
                  </a:lnTo>
                  <a:lnTo>
                    <a:pt x="3320" y="13513"/>
                  </a:lnTo>
                  <a:lnTo>
                    <a:pt x="3202" y="13379"/>
                  </a:lnTo>
                  <a:lnTo>
                    <a:pt x="3085" y="13245"/>
                  </a:lnTo>
                  <a:lnTo>
                    <a:pt x="2951" y="13144"/>
                  </a:lnTo>
                  <a:lnTo>
                    <a:pt x="2800" y="13043"/>
                  </a:lnTo>
                  <a:lnTo>
                    <a:pt x="2632" y="12960"/>
                  </a:lnTo>
                  <a:lnTo>
                    <a:pt x="2465" y="12892"/>
                  </a:lnTo>
                  <a:lnTo>
                    <a:pt x="2297" y="12842"/>
                  </a:lnTo>
                  <a:lnTo>
                    <a:pt x="2113" y="12792"/>
                  </a:lnTo>
                  <a:lnTo>
                    <a:pt x="1928" y="127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5;p36">
              <a:extLst>
                <a:ext uri="{FF2B5EF4-FFF2-40B4-BE49-F238E27FC236}">
                  <a16:creationId xmlns:a16="http://schemas.microsoft.com/office/drawing/2014/main" id="{EFA21A8D-0E75-2805-60DB-EB2D02CE8265}"/>
                </a:ext>
              </a:extLst>
            </p:cNvPr>
            <p:cNvSpPr/>
            <p:nvPr/>
          </p:nvSpPr>
          <p:spPr>
            <a:xfrm>
              <a:off x="5299403" y="2236709"/>
              <a:ext cx="62535" cy="279499"/>
            </a:xfrm>
            <a:custGeom>
              <a:avLst/>
              <a:gdLst/>
              <a:ahLst/>
              <a:cxnLst/>
              <a:rect l="l" t="t" r="r" b="b"/>
              <a:pathLst>
                <a:path w="3706" h="16564" extrusionOk="0">
                  <a:moveTo>
                    <a:pt x="638" y="0"/>
                  </a:moveTo>
                  <a:lnTo>
                    <a:pt x="503" y="11266"/>
                  </a:lnTo>
                  <a:lnTo>
                    <a:pt x="3286" y="11299"/>
                  </a:lnTo>
                  <a:lnTo>
                    <a:pt x="3420" y="34"/>
                  </a:lnTo>
                  <a:lnTo>
                    <a:pt x="638" y="0"/>
                  </a:lnTo>
                  <a:close/>
                  <a:moveTo>
                    <a:pt x="1677" y="12992"/>
                  </a:moveTo>
                  <a:lnTo>
                    <a:pt x="1509" y="13026"/>
                  </a:lnTo>
                  <a:lnTo>
                    <a:pt x="1325" y="13059"/>
                  </a:lnTo>
                  <a:lnTo>
                    <a:pt x="1157" y="13110"/>
                  </a:lnTo>
                  <a:lnTo>
                    <a:pt x="1006" y="13194"/>
                  </a:lnTo>
                  <a:lnTo>
                    <a:pt x="839" y="13277"/>
                  </a:lnTo>
                  <a:lnTo>
                    <a:pt x="705" y="13395"/>
                  </a:lnTo>
                  <a:lnTo>
                    <a:pt x="554" y="13512"/>
                  </a:lnTo>
                  <a:lnTo>
                    <a:pt x="420" y="13646"/>
                  </a:lnTo>
                  <a:lnTo>
                    <a:pt x="319" y="13780"/>
                  </a:lnTo>
                  <a:lnTo>
                    <a:pt x="218" y="13931"/>
                  </a:lnTo>
                  <a:lnTo>
                    <a:pt x="135" y="14099"/>
                  </a:lnTo>
                  <a:lnTo>
                    <a:pt x="84" y="14250"/>
                  </a:lnTo>
                  <a:lnTo>
                    <a:pt x="34" y="14417"/>
                  </a:lnTo>
                  <a:lnTo>
                    <a:pt x="1" y="14602"/>
                  </a:lnTo>
                  <a:lnTo>
                    <a:pt x="1" y="14786"/>
                  </a:lnTo>
                  <a:lnTo>
                    <a:pt x="1" y="14954"/>
                  </a:lnTo>
                  <a:lnTo>
                    <a:pt x="34" y="15138"/>
                  </a:lnTo>
                  <a:lnTo>
                    <a:pt x="68" y="15306"/>
                  </a:lnTo>
                  <a:lnTo>
                    <a:pt x="135" y="15473"/>
                  </a:lnTo>
                  <a:lnTo>
                    <a:pt x="218" y="15624"/>
                  </a:lnTo>
                  <a:lnTo>
                    <a:pt x="319" y="15775"/>
                  </a:lnTo>
                  <a:lnTo>
                    <a:pt x="420" y="15909"/>
                  </a:lnTo>
                  <a:lnTo>
                    <a:pt x="537" y="16043"/>
                  </a:lnTo>
                  <a:lnTo>
                    <a:pt x="671" y="16144"/>
                  </a:lnTo>
                  <a:lnTo>
                    <a:pt x="805" y="16245"/>
                  </a:lnTo>
                  <a:lnTo>
                    <a:pt x="956" y="16328"/>
                  </a:lnTo>
                  <a:lnTo>
                    <a:pt x="1124" y="16412"/>
                  </a:lnTo>
                  <a:lnTo>
                    <a:pt x="1291" y="16479"/>
                  </a:lnTo>
                  <a:lnTo>
                    <a:pt x="1459" y="16530"/>
                  </a:lnTo>
                  <a:lnTo>
                    <a:pt x="1643" y="16546"/>
                  </a:lnTo>
                  <a:lnTo>
                    <a:pt x="1828" y="16563"/>
                  </a:lnTo>
                  <a:lnTo>
                    <a:pt x="2012" y="16546"/>
                  </a:lnTo>
                  <a:lnTo>
                    <a:pt x="2197" y="16530"/>
                  </a:lnTo>
                  <a:lnTo>
                    <a:pt x="2364" y="16496"/>
                  </a:lnTo>
                  <a:lnTo>
                    <a:pt x="2532" y="16429"/>
                  </a:lnTo>
                  <a:lnTo>
                    <a:pt x="2700" y="16362"/>
                  </a:lnTo>
                  <a:lnTo>
                    <a:pt x="2850" y="16278"/>
                  </a:lnTo>
                  <a:lnTo>
                    <a:pt x="3001" y="16161"/>
                  </a:lnTo>
                  <a:lnTo>
                    <a:pt x="3152" y="16043"/>
                  </a:lnTo>
                  <a:lnTo>
                    <a:pt x="3269" y="15909"/>
                  </a:lnTo>
                  <a:lnTo>
                    <a:pt x="3387" y="15775"/>
                  </a:lnTo>
                  <a:lnTo>
                    <a:pt x="3487" y="15624"/>
                  </a:lnTo>
                  <a:lnTo>
                    <a:pt x="3554" y="15457"/>
                  </a:lnTo>
                  <a:lnTo>
                    <a:pt x="3622" y="15306"/>
                  </a:lnTo>
                  <a:lnTo>
                    <a:pt x="3672" y="15138"/>
                  </a:lnTo>
                  <a:lnTo>
                    <a:pt x="3689" y="14954"/>
                  </a:lnTo>
                  <a:lnTo>
                    <a:pt x="3705" y="14769"/>
                  </a:lnTo>
                  <a:lnTo>
                    <a:pt x="3705" y="14602"/>
                  </a:lnTo>
                  <a:lnTo>
                    <a:pt x="3672" y="14417"/>
                  </a:lnTo>
                  <a:lnTo>
                    <a:pt x="3638" y="14250"/>
                  </a:lnTo>
                  <a:lnTo>
                    <a:pt x="3571" y="14099"/>
                  </a:lnTo>
                  <a:lnTo>
                    <a:pt x="3504" y="13931"/>
                  </a:lnTo>
                  <a:lnTo>
                    <a:pt x="3404" y="13797"/>
                  </a:lnTo>
                  <a:lnTo>
                    <a:pt x="3286" y="13646"/>
                  </a:lnTo>
                  <a:lnTo>
                    <a:pt x="3169" y="13512"/>
                  </a:lnTo>
                  <a:lnTo>
                    <a:pt x="3018" y="13395"/>
                  </a:lnTo>
                  <a:lnTo>
                    <a:pt x="2884" y="13294"/>
                  </a:lnTo>
                  <a:lnTo>
                    <a:pt x="2716" y="13210"/>
                  </a:lnTo>
                  <a:lnTo>
                    <a:pt x="2565" y="13127"/>
                  </a:lnTo>
                  <a:lnTo>
                    <a:pt x="2398" y="13076"/>
                  </a:lnTo>
                  <a:lnTo>
                    <a:pt x="2230" y="13026"/>
                  </a:lnTo>
                  <a:lnTo>
                    <a:pt x="2046" y="13009"/>
                  </a:lnTo>
                  <a:lnTo>
                    <a:pt x="1878" y="129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6;p36">
              <a:extLst>
                <a:ext uri="{FF2B5EF4-FFF2-40B4-BE49-F238E27FC236}">
                  <a16:creationId xmlns:a16="http://schemas.microsoft.com/office/drawing/2014/main" id="{7D9FE061-53AC-9774-C328-1B28B8A9C7B4}"/>
                </a:ext>
              </a:extLst>
            </p:cNvPr>
            <p:cNvSpPr/>
            <p:nvPr/>
          </p:nvSpPr>
          <p:spPr>
            <a:xfrm>
              <a:off x="4297753" y="3702847"/>
              <a:ext cx="118252" cy="208207"/>
            </a:xfrm>
            <a:custGeom>
              <a:avLst/>
              <a:gdLst/>
              <a:ahLst/>
              <a:cxnLst/>
              <a:rect l="l" t="t" r="r" b="b"/>
              <a:pathLst>
                <a:path w="7008" h="12339" extrusionOk="0">
                  <a:moveTo>
                    <a:pt x="3755" y="0"/>
                  </a:moveTo>
                  <a:lnTo>
                    <a:pt x="3621" y="34"/>
                  </a:lnTo>
                  <a:lnTo>
                    <a:pt x="3470" y="67"/>
                  </a:lnTo>
                  <a:lnTo>
                    <a:pt x="3336" y="117"/>
                  </a:lnTo>
                  <a:lnTo>
                    <a:pt x="3219" y="201"/>
                  </a:lnTo>
                  <a:lnTo>
                    <a:pt x="3085" y="285"/>
                  </a:lnTo>
                  <a:lnTo>
                    <a:pt x="2968" y="402"/>
                  </a:lnTo>
                  <a:lnTo>
                    <a:pt x="2850" y="553"/>
                  </a:lnTo>
                  <a:lnTo>
                    <a:pt x="2733" y="721"/>
                  </a:lnTo>
                  <a:lnTo>
                    <a:pt x="2616" y="939"/>
                  </a:lnTo>
                  <a:lnTo>
                    <a:pt x="2481" y="1174"/>
                  </a:lnTo>
                  <a:lnTo>
                    <a:pt x="2213" y="1710"/>
                  </a:lnTo>
                  <a:lnTo>
                    <a:pt x="1928" y="2347"/>
                  </a:lnTo>
                  <a:lnTo>
                    <a:pt x="1643" y="3051"/>
                  </a:lnTo>
                  <a:lnTo>
                    <a:pt x="1375" y="3806"/>
                  </a:lnTo>
                  <a:lnTo>
                    <a:pt x="1107" y="4577"/>
                  </a:lnTo>
                  <a:lnTo>
                    <a:pt x="855" y="5365"/>
                  </a:lnTo>
                  <a:lnTo>
                    <a:pt x="621" y="6136"/>
                  </a:lnTo>
                  <a:lnTo>
                    <a:pt x="419" y="6873"/>
                  </a:lnTo>
                  <a:lnTo>
                    <a:pt x="252" y="7561"/>
                  </a:lnTo>
                  <a:lnTo>
                    <a:pt x="134" y="8181"/>
                  </a:lnTo>
                  <a:lnTo>
                    <a:pt x="34" y="8717"/>
                  </a:lnTo>
                  <a:lnTo>
                    <a:pt x="17" y="8935"/>
                  </a:lnTo>
                  <a:lnTo>
                    <a:pt x="0" y="9136"/>
                  </a:lnTo>
                  <a:lnTo>
                    <a:pt x="17" y="9287"/>
                  </a:lnTo>
                  <a:lnTo>
                    <a:pt x="34" y="9421"/>
                  </a:lnTo>
                  <a:lnTo>
                    <a:pt x="67" y="9505"/>
                  </a:lnTo>
                  <a:lnTo>
                    <a:pt x="84" y="9539"/>
                  </a:lnTo>
                  <a:lnTo>
                    <a:pt x="118" y="9556"/>
                  </a:lnTo>
                  <a:lnTo>
                    <a:pt x="168" y="9572"/>
                  </a:lnTo>
                  <a:lnTo>
                    <a:pt x="235" y="9572"/>
                  </a:lnTo>
                  <a:lnTo>
                    <a:pt x="302" y="9556"/>
                  </a:lnTo>
                  <a:lnTo>
                    <a:pt x="369" y="9505"/>
                  </a:lnTo>
                  <a:lnTo>
                    <a:pt x="419" y="9455"/>
                  </a:lnTo>
                  <a:lnTo>
                    <a:pt x="487" y="9388"/>
                  </a:lnTo>
                  <a:lnTo>
                    <a:pt x="637" y="9204"/>
                  </a:lnTo>
                  <a:lnTo>
                    <a:pt x="771" y="8969"/>
                  </a:lnTo>
                  <a:lnTo>
                    <a:pt x="906" y="8701"/>
                  </a:lnTo>
                  <a:lnTo>
                    <a:pt x="1207" y="8097"/>
                  </a:lnTo>
                  <a:lnTo>
                    <a:pt x="1526" y="7477"/>
                  </a:lnTo>
                  <a:lnTo>
                    <a:pt x="1677" y="7175"/>
                  </a:lnTo>
                  <a:lnTo>
                    <a:pt x="1828" y="6907"/>
                  </a:lnTo>
                  <a:lnTo>
                    <a:pt x="1978" y="6672"/>
                  </a:lnTo>
                  <a:lnTo>
                    <a:pt x="2146" y="6488"/>
                  </a:lnTo>
                  <a:lnTo>
                    <a:pt x="2213" y="6421"/>
                  </a:lnTo>
                  <a:lnTo>
                    <a:pt x="2297" y="6354"/>
                  </a:lnTo>
                  <a:lnTo>
                    <a:pt x="2381" y="6320"/>
                  </a:lnTo>
                  <a:lnTo>
                    <a:pt x="2448" y="6287"/>
                  </a:lnTo>
                  <a:lnTo>
                    <a:pt x="2515" y="6287"/>
                  </a:lnTo>
                  <a:lnTo>
                    <a:pt x="2582" y="6337"/>
                  </a:lnTo>
                  <a:lnTo>
                    <a:pt x="2616" y="6404"/>
                  </a:lnTo>
                  <a:lnTo>
                    <a:pt x="2632" y="6488"/>
                  </a:lnTo>
                  <a:lnTo>
                    <a:pt x="2649" y="6622"/>
                  </a:lnTo>
                  <a:lnTo>
                    <a:pt x="2632" y="6756"/>
                  </a:lnTo>
                  <a:lnTo>
                    <a:pt x="2599" y="7125"/>
                  </a:lnTo>
                  <a:lnTo>
                    <a:pt x="2515" y="7561"/>
                  </a:lnTo>
                  <a:lnTo>
                    <a:pt x="2398" y="8047"/>
                  </a:lnTo>
                  <a:lnTo>
                    <a:pt x="2263" y="8567"/>
                  </a:lnTo>
                  <a:lnTo>
                    <a:pt x="2096" y="9103"/>
                  </a:lnTo>
                  <a:lnTo>
                    <a:pt x="1761" y="10176"/>
                  </a:lnTo>
                  <a:lnTo>
                    <a:pt x="1459" y="11115"/>
                  </a:lnTo>
                  <a:lnTo>
                    <a:pt x="1124" y="12037"/>
                  </a:lnTo>
                  <a:lnTo>
                    <a:pt x="1157" y="12070"/>
                  </a:lnTo>
                  <a:lnTo>
                    <a:pt x="1274" y="12137"/>
                  </a:lnTo>
                  <a:lnTo>
                    <a:pt x="1358" y="12188"/>
                  </a:lnTo>
                  <a:lnTo>
                    <a:pt x="1476" y="12238"/>
                  </a:lnTo>
                  <a:lnTo>
                    <a:pt x="1610" y="12271"/>
                  </a:lnTo>
                  <a:lnTo>
                    <a:pt x="1794" y="12305"/>
                  </a:lnTo>
                  <a:lnTo>
                    <a:pt x="1978" y="12338"/>
                  </a:lnTo>
                  <a:lnTo>
                    <a:pt x="2481" y="12338"/>
                  </a:lnTo>
                  <a:lnTo>
                    <a:pt x="2800" y="12305"/>
                  </a:lnTo>
                  <a:lnTo>
                    <a:pt x="3135" y="12255"/>
                  </a:lnTo>
                  <a:lnTo>
                    <a:pt x="3521" y="12171"/>
                  </a:lnTo>
                  <a:lnTo>
                    <a:pt x="3957" y="12053"/>
                  </a:lnTo>
                  <a:lnTo>
                    <a:pt x="4426" y="11886"/>
                  </a:lnTo>
                  <a:lnTo>
                    <a:pt x="4560" y="11835"/>
                  </a:lnTo>
                  <a:lnTo>
                    <a:pt x="4677" y="11785"/>
                  </a:lnTo>
                  <a:lnTo>
                    <a:pt x="4795" y="11701"/>
                  </a:lnTo>
                  <a:lnTo>
                    <a:pt x="4895" y="11618"/>
                  </a:lnTo>
                  <a:lnTo>
                    <a:pt x="4996" y="11534"/>
                  </a:lnTo>
                  <a:lnTo>
                    <a:pt x="5113" y="11433"/>
                  </a:lnTo>
                  <a:lnTo>
                    <a:pt x="5298" y="11182"/>
                  </a:lnTo>
                  <a:lnTo>
                    <a:pt x="5482" y="10913"/>
                  </a:lnTo>
                  <a:lnTo>
                    <a:pt x="5650" y="10595"/>
                  </a:lnTo>
                  <a:lnTo>
                    <a:pt x="5817" y="10260"/>
                  </a:lnTo>
                  <a:lnTo>
                    <a:pt x="5952" y="9908"/>
                  </a:lnTo>
                  <a:lnTo>
                    <a:pt x="6086" y="9505"/>
                  </a:lnTo>
                  <a:lnTo>
                    <a:pt x="6203" y="9103"/>
                  </a:lnTo>
                  <a:lnTo>
                    <a:pt x="6320" y="8684"/>
                  </a:lnTo>
                  <a:lnTo>
                    <a:pt x="6404" y="8231"/>
                  </a:lnTo>
                  <a:lnTo>
                    <a:pt x="6505" y="7795"/>
                  </a:lnTo>
                  <a:lnTo>
                    <a:pt x="6572" y="7326"/>
                  </a:lnTo>
                  <a:lnTo>
                    <a:pt x="6706" y="6421"/>
                  </a:lnTo>
                  <a:lnTo>
                    <a:pt x="6807" y="5499"/>
                  </a:lnTo>
                  <a:lnTo>
                    <a:pt x="6890" y="4627"/>
                  </a:lnTo>
                  <a:lnTo>
                    <a:pt x="6941" y="3822"/>
                  </a:lnTo>
                  <a:lnTo>
                    <a:pt x="6974" y="3101"/>
                  </a:lnTo>
                  <a:lnTo>
                    <a:pt x="7008" y="2029"/>
                  </a:lnTo>
                  <a:lnTo>
                    <a:pt x="7008" y="1626"/>
                  </a:lnTo>
                  <a:lnTo>
                    <a:pt x="6639" y="1442"/>
                  </a:lnTo>
                  <a:lnTo>
                    <a:pt x="6538" y="1341"/>
                  </a:lnTo>
                  <a:lnTo>
                    <a:pt x="6237" y="1090"/>
                  </a:lnTo>
                  <a:lnTo>
                    <a:pt x="6035" y="939"/>
                  </a:lnTo>
                  <a:lnTo>
                    <a:pt x="5801" y="771"/>
                  </a:lnTo>
                  <a:lnTo>
                    <a:pt x="5532" y="587"/>
                  </a:lnTo>
                  <a:lnTo>
                    <a:pt x="5264" y="419"/>
                  </a:lnTo>
                  <a:lnTo>
                    <a:pt x="4962" y="268"/>
                  </a:lnTo>
                  <a:lnTo>
                    <a:pt x="4661" y="151"/>
                  </a:lnTo>
                  <a:lnTo>
                    <a:pt x="4359" y="50"/>
                  </a:lnTo>
                  <a:lnTo>
                    <a:pt x="4208" y="17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FF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7;p36">
              <a:extLst>
                <a:ext uri="{FF2B5EF4-FFF2-40B4-BE49-F238E27FC236}">
                  <a16:creationId xmlns:a16="http://schemas.microsoft.com/office/drawing/2014/main" id="{ABD09F12-E3F5-AEAE-DDD3-1CE15699D671}"/>
                </a:ext>
              </a:extLst>
            </p:cNvPr>
            <p:cNvSpPr/>
            <p:nvPr/>
          </p:nvSpPr>
          <p:spPr>
            <a:xfrm>
              <a:off x="4297753" y="3702847"/>
              <a:ext cx="118252" cy="208207"/>
            </a:xfrm>
            <a:custGeom>
              <a:avLst/>
              <a:gdLst/>
              <a:ahLst/>
              <a:cxnLst/>
              <a:rect l="l" t="t" r="r" b="b"/>
              <a:pathLst>
                <a:path w="7008" h="12339" fill="none" extrusionOk="0">
                  <a:moveTo>
                    <a:pt x="7008" y="1626"/>
                  </a:moveTo>
                  <a:lnTo>
                    <a:pt x="7008" y="1626"/>
                  </a:lnTo>
                  <a:lnTo>
                    <a:pt x="7008" y="2029"/>
                  </a:lnTo>
                  <a:lnTo>
                    <a:pt x="6974" y="3101"/>
                  </a:lnTo>
                  <a:lnTo>
                    <a:pt x="6941" y="3822"/>
                  </a:lnTo>
                  <a:lnTo>
                    <a:pt x="6890" y="4627"/>
                  </a:lnTo>
                  <a:lnTo>
                    <a:pt x="6807" y="5499"/>
                  </a:lnTo>
                  <a:lnTo>
                    <a:pt x="6706" y="6421"/>
                  </a:lnTo>
                  <a:lnTo>
                    <a:pt x="6572" y="7326"/>
                  </a:lnTo>
                  <a:lnTo>
                    <a:pt x="6505" y="7795"/>
                  </a:lnTo>
                  <a:lnTo>
                    <a:pt x="6404" y="8231"/>
                  </a:lnTo>
                  <a:lnTo>
                    <a:pt x="6320" y="8684"/>
                  </a:lnTo>
                  <a:lnTo>
                    <a:pt x="6203" y="9103"/>
                  </a:lnTo>
                  <a:lnTo>
                    <a:pt x="6086" y="9505"/>
                  </a:lnTo>
                  <a:lnTo>
                    <a:pt x="5952" y="9908"/>
                  </a:lnTo>
                  <a:lnTo>
                    <a:pt x="5817" y="10260"/>
                  </a:lnTo>
                  <a:lnTo>
                    <a:pt x="5650" y="10595"/>
                  </a:lnTo>
                  <a:lnTo>
                    <a:pt x="5482" y="10913"/>
                  </a:lnTo>
                  <a:lnTo>
                    <a:pt x="5298" y="11182"/>
                  </a:lnTo>
                  <a:lnTo>
                    <a:pt x="5113" y="11433"/>
                  </a:lnTo>
                  <a:lnTo>
                    <a:pt x="4996" y="11534"/>
                  </a:lnTo>
                  <a:lnTo>
                    <a:pt x="4895" y="11618"/>
                  </a:lnTo>
                  <a:lnTo>
                    <a:pt x="4795" y="11701"/>
                  </a:lnTo>
                  <a:lnTo>
                    <a:pt x="4677" y="11785"/>
                  </a:lnTo>
                  <a:lnTo>
                    <a:pt x="4560" y="11835"/>
                  </a:lnTo>
                  <a:lnTo>
                    <a:pt x="4426" y="11886"/>
                  </a:lnTo>
                  <a:lnTo>
                    <a:pt x="4426" y="11886"/>
                  </a:lnTo>
                  <a:lnTo>
                    <a:pt x="3957" y="12053"/>
                  </a:lnTo>
                  <a:lnTo>
                    <a:pt x="3521" y="12171"/>
                  </a:lnTo>
                  <a:lnTo>
                    <a:pt x="3135" y="12255"/>
                  </a:lnTo>
                  <a:lnTo>
                    <a:pt x="2800" y="12305"/>
                  </a:lnTo>
                  <a:lnTo>
                    <a:pt x="2481" y="12338"/>
                  </a:lnTo>
                  <a:lnTo>
                    <a:pt x="2213" y="12338"/>
                  </a:lnTo>
                  <a:lnTo>
                    <a:pt x="1978" y="12338"/>
                  </a:lnTo>
                  <a:lnTo>
                    <a:pt x="1794" y="12305"/>
                  </a:lnTo>
                  <a:lnTo>
                    <a:pt x="1610" y="12271"/>
                  </a:lnTo>
                  <a:lnTo>
                    <a:pt x="1476" y="12238"/>
                  </a:lnTo>
                  <a:lnTo>
                    <a:pt x="1358" y="12188"/>
                  </a:lnTo>
                  <a:lnTo>
                    <a:pt x="1274" y="12137"/>
                  </a:lnTo>
                  <a:lnTo>
                    <a:pt x="1157" y="12070"/>
                  </a:lnTo>
                  <a:lnTo>
                    <a:pt x="1124" y="12037"/>
                  </a:lnTo>
                  <a:lnTo>
                    <a:pt x="1124" y="12037"/>
                  </a:lnTo>
                  <a:lnTo>
                    <a:pt x="1459" y="11115"/>
                  </a:lnTo>
                  <a:lnTo>
                    <a:pt x="1761" y="10176"/>
                  </a:lnTo>
                  <a:lnTo>
                    <a:pt x="2096" y="9103"/>
                  </a:lnTo>
                  <a:lnTo>
                    <a:pt x="2263" y="8567"/>
                  </a:lnTo>
                  <a:lnTo>
                    <a:pt x="2398" y="8047"/>
                  </a:lnTo>
                  <a:lnTo>
                    <a:pt x="2515" y="7561"/>
                  </a:lnTo>
                  <a:lnTo>
                    <a:pt x="2599" y="7125"/>
                  </a:lnTo>
                  <a:lnTo>
                    <a:pt x="2632" y="6756"/>
                  </a:lnTo>
                  <a:lnTo>
                    <a:pt x="2649" y="6622"/>
                  </a:lnTo>
                  <a:lnTo>
                    <a:pt x="2632" y="6488"/>
                  </a:lnTo>
                  <a:lnTo>
                    <a:pt x="2616" y="6404"/>
                  </a:lnTo>
                  <a:lnTo>
                    <a:pt x="2582" y="6337"/>
                  </a:lnTo>
                  <a:lnTo>
                    <a:pt x="2515" y="6287"/>
                  </a:lnTo>
                  <a:lnTo>
                    <a:pt x="2448" y="6287"/>
                  </a:lnTo>
                  <a:lnTo>
                    <a:pt x="2448" y="6287"/>
                  </a:lnTo>
                  <a:lnTo>
                    <a:pt x="2381" y="6320"/>
                  </a:lnTo>
                  <a:lnTo>
                    <a:pt x="2297" y="6354"/>
                  </a:lnTo>
                  <a:lnTo>
                    <a:pt x="2213" y="6421"/>
                  </a:lnTo>
                  <a:lnTo>
                    <a:pt x="2146" y="6488"/>
                  </a:lnTo>
                  <a:lnTo>
                    <a:pt x="1978" y="6672"/>
                  </a:lnTo>
                  <a:lnTo>
                    <a:pt x="1828" y="6907"/>
                  </a:lnTo>
                  <a:lnTo>
                    <a:pt x="1677" y="7175"/>
                  </a:lnTo>
                  <a:lnTo>
                    <a:pt x="1526" y="7477"/>
                  </a:lnTo>
                  <a:lnTo>
                    <a:pt x="1207" y="8097"/>
                  </a:lnTo>
                  <a:lnTo>
                    <a:pt x="906" y="8701"/>
                  </a:lnTo>
                  <a:lnTo>
                    <a:pt x="771" y="8969"/>
                  </a:lnTo>
                  <a:lnTo>
                    <a:pt x="637" y="9204"/>
                  </a:lnTo>
                  <a:lnTo>
                    <a:pt x="487" y="9388"/>
                  </a:lnTo>
                  <a:lnTo>
                    <a:pt x="419" y="9455"/>
                  </a:lnTo>
                  <a:lnTo>
                    <a:pt x="369" y="9505"/>
                  </a:lnTo>
                  <a:lnTo>
                    <a:pt x="302" y="9556"/>
                  </a:lnTo>
                  <a:lnTo>
                    <a:pt x="235" y="9572"/>
                  </a:lnTo>
                  <a:lnTo>
                    <a:pt x="168" y="9572"/>
                  </a:lnTo>
                  <a:lnTo>
                    <a:pt x="118" y="9556"/>
                  </a:lnTo>
                  <a:lnTo>
                    <a:pt x="118" y="9556"/>
                  </a:lnTo>
                  <a:lnTo>
                    <a:pt x="84" y="9539"/>
                  </a:lnTo>
                  <a:lnTo>
                    <a:pt x="67" y="9505"/>
                  </a:lnTo>
                  <a:lnTo>
                    <a:pt x="34" y="9421"/>
                  </a:lnTo>
                  <a:lnTo>
                    <a:pt x="17" y="9287"/>
                  </a:lnTo>
                  <a:lnTo>
                    <a:pt x="0" y="9136"/>
                  </a:lnTo>
                  <a:lnTo>
                    <a:pt x="17" y="8935"/>
                  </a:lnTo>
                  <a:lnTo>
                    <a:pt x="34" y="8717"/>
                  </a:lnTo>
                  <a:lnTo>
                    <a:pt x="134" y="8181"/>
                  </a:lnTo>
                  <a:lnTo>
                    <a:pt x="252" y="7561"/>
                  </a:lnTo>
                  <a:lnTo>
                    <a:pt x="419" y="6873"/>
                  </a:lnTo>
                  <a:lnTo>
                    <a:pt x="621" y="6136"/>
                  </a:lnTo>
                  <a:lnTo>
                    <a:pt x="855" y="5365"/>
                  </a:lnTo>
                  <a:lnTo>
                    <a:pt x="1107" y="4577"/>
                  </a:lnTo>
                  <a:lnTo>
                    <a:pt x="1375" y="3806"/>
                  </a:lnTo>
                  <a:lnTo>
                    <a:pt x="1643" y="3051"/>
                  </a:lnTo>
                  <a:lnTo>
                    <a:pt x="1928" y="2347"/>
                  </a:lnTo>
                  <a:lnTo>
                    <a:pt x="2213" y="1710"/>
                  </a:lnTo>
                  <a:lnTo>
                    <a:pt x="2481" y="1174"/>
                  </a:lnTo>
                  <a:lnTo>
                    <a:pt x="2616" y="939"/>
                  </a:lnTo>
                  <a:lnTo>
                    <a:pt x="2733" y="721"/>
                  </a:lnTo>
                  <a:lnTo>
                    <a:pt x="2850" y="553"/>
                  </a:lnTo>
                  <a:lnTo>
                    <a:pt x="2968" y="402"/>
                  </a:lnTo>
                  <a:lnTo>
                    <a:pt x="2968" y="402"/>
                  </a:lnTo>
                  <a:lnTo>
                    <a:pt x="3085" y="285"/>
                  </a:lnTo>
                  <a:lnTo>
                    <a:pt x="3219" y="201"/>
                  </a:lnTo>
                  <a:lnTo>
                    <a:pt x="3336" y="117"/>
                  </a:lnTo>
                  <a:lnTo>
                    <a:pt x="3470" y="67"/>
                  </a:lnTo>
                  <a:lnTo>
                    <a:pt x="3621" y="34"/>
                  </a:lnTo>
                  <a:lnTo>
                    <a:pt x="3755" y="0"/>
                  </a:lnTo>
                  <a:lnTo>
                    <a:pt x="3906" y="0"/>
                  </a:lnTo>
                  <a:lnTo>
                    <a:pt x="4057" y="0"/>
                  </a:lnTo>
                  <a:lnTo>
                    <a:pt x="4208" y="17"/>
                  </a:lnTo>
                  <a:lnTo>
                    <a:pt x="4359" y="50"/>
                  </a:lnTo>
                  <a:lnTo>
                    <a:pt x="4661" y="151"/>
                  </a:lnTo>
                  <a:lnTo>
                    <a:pt x="4962" y="268"/>
                  </a:lnTo>
                  <a:lnTo>
                    <a:pt x="5264" y="419"/>
                  </a:lnTo>
                  <a:lnTo>
                    <a:pt x="5532" y="587"/>
                  </a:lnTo>
                  <a:lnTo>
                    <a:pt x="5801" y="771"/>
                  </a:lnTo>
                  <a:lnTo>
                    <a:pt x="6035" y="939"/>
                  </a:lnTo>
                  <a:lnTo>
                    <a:pt x="6237" y="1090"/>
                  </a:lnTo>
                  <a:lnTo>
                    <a:pt x="6538" y="1341"/>
                  </a:lnTo>
                  <a:lnTo>
                    <a:pt x="6639" y="14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8;p36">
              <a:extLst>
                <a:ext uri="{FF2B5EF4-FFF2-40B4-BE49-F238E27FC236}">
                  <a16:creationId xmlns:a16="http://schemas.microsoft.com/office/drawing/2014/main" id="{4C4C0422-EBF8-82B4-3F12-9A2E84BC18E0}"/>
                </a:ext>
              </a:extLst>
            </p:cNvPr>
            <p:cNvSpPr/>
            <p:nvPr/>
          </p:nvSpPr>
          <p:spPr>
            <a:xfrm>
              <a:off x="4161682" y="3008099"/>
              <a:ext cx="277812" cy="728698"/>
            </a:xfrm>
            <a:custGeom>
              <a:avLst/>
              <a:gdLst/>
              <a:ahLst/>
              <a:cxnLst/>
              <a:rect l="l" t="t" r="r" b="b"/>
              <a:pathLst>
                <a:path w="16464" h="43185" extrusionOk="0">
                  <a:moveTo>
                    <a:pt x="2700" y="1"/>
                  </a:moveTo>
                  <a:lnTo>
                    <a:pt x="2432" y="17"/>
                  </a:lnTo>
                  <a:lnTo>
                    <a:pt x="2197" y="68"/>
                  </a:lnTo>
                  <a:lnTo>
                    <a:pt x="1962" y="135"/>
                  </a:lnTo>
                  <a:lnTo>
                    <a:pt x="1744" y="252"/>
                  </a:lnTo>
                  <a:lnTo>
                    <a:pt x="1543" y="386"/>
                  </a:lnTo>
                  <a:lnTo>
                    <a:pt x="1359" y="537"/>
                  </a:lnTo>
                  <a:lnTo>
                    <a:pt x="1191" y="738"/>
                  </a:lnTo>
                  <a:lnTo>
                    <a:pt x="1040" y="940"/>
                  </a:lnTo>
                  <a:lnTo>
                    <a:pt x="889" y="1174"/>
                  </a:lnTo>
                  <a:lnTo>
                    <a:pt x="755" y="1426"/>
                  </a:lnTo>
                  <a:lnTo>
                    <a:pt x="638" y="1711"/>
                  </a:lnTo>
                  <a:lnTo>
                    <a:pt x="537" y="1996"/>
                  </a:lnTo>
                  <a:lnTo>
                    <a:pt x="437" y="2314"/>
                  </a:lnTo>
                  <a:lnTo>
                    <a:pt x="353" y="2633"/>
                  </a:lnTo>
                  <a:lnTo>
                    <a:pt x="286" y="2985"/>
                  </a:lnTo>
                  <a:lnTo>
                    <a:pt x="219" y="3337"/>
                  </a:lnTo>
                  <a:lnTo>
                    <a:pt x="152" y="3706"/>
                  </a:lnTo>
                  <a:lnTo>
                    <a:pt x="85" y="4477"/>
                  </a:lnTo>
                  <a:lnTo>
                    <a:pt x="34" y="5281"/>
                  </a:lnTo>
                  <a:lnTo>
                    <a:pt x="1" y="6103"/>
                  </a:lnTo>
                  <a:lnTo>
                    <a:pt x="18" y="6958"/>
                  </a:lnTo>
                  <a:lnTo>
                    <a:pt x="51" y="7796"/>
                  </a:lnTo>
                  <a:lnTo>
                    <a:pt x="85" y="8634"/>
                  </a:lnTo>
                  <a:lnTo>
                    <a:pt x="152" y="9456"/>
                  </a:lnTo>
                  <a:lnTo>
                    <a:pt x="219" y="10244"/>
                  </a:lnTo>
                  <a:lnTo>
                    <a:pt x="303" y="10981"/>
                  </a:lnTo>
                  <a:lnTo>
                    <a:pt x="470" y="12339"/>
                  </a:lnTo>
                  <a:lnTo>
                    <a:pt x="638" y="13395"/>
                  </a:lnTo>
                  <a:lnTo>
                    <a:pt x="789" y="14351"/>
                  </a:lnTo>
                  <a:lnTo>
                    <a:pt x="1040" y="14334"/>
                  </a:lnTo>
                  <a:lnTo>
                    <a:pt x="1325" y="14334"/>
                  </a:lnTo>
                  <a:lnTo>
                    <a:pt x="1711" y="14367"/>
                  </a:lnTo>
                  <a:lnTo>
                    <a:pt x="2180" y="14435"/>
                  </a:lnTo>
                  <a:lnTo>
                    <a:pt x="2432" y="14485"/>
                  </a:lnTo>
                  <a:lnTo>
                    <a:pt x="2700" y="14552"/>
                  </a:lnTo>
                  <a:lnTo>
                    <a:pt x="2985" y="14636"/>
                  </a:lnTo>
                  <a:lnTo>
                    <a:pt x="3287" y="14736"/>
                  </a:lnTo>
                  <a:lnTo>
                    <a:pt x="3588" y="14854"/>
                  </a:lnTo>
                  <a:lnTo>
                    <a:pt x="3907" y="14988"/>
                  </a:lnTo>
                  <a:lnTo>
                    <a:pt x="4225" y="15155"/>
                  </a:lnTo>
                  <a:lnTo>
                    <a:pt x="4561" y="15340"/>
                  </a:lnTo>
                  <a:lnTo>
                    <a:pt x="4896" y="15558"/>
                  </a:lnTo>
                  <a:lnTo>
                    <a:pt x="5214" y="15792"/>
                  </a:lnTo>
                  <a:lnTo>
                    <a:pt x="5550" y="16077"/>
                  </a:lnTo>
                  <a:lnTo>
                    <a:pt x="5885" y="16379"/>
                  </a:lnTo>
                  <a:lnTo>
                    <a:pt x="6220" y="16714"/>
                  </a:lnTo>
                  <a:lnTo>
                    <a:pt x="6539" y="17083"/>
                  </a:lnTo>
                  <a:lnTo>
                    <a:pt x="6857" y="17486"/>
                  </a:lnTo>
                  <a:lnTo>
                    <a:pt x="7159" y="17921"/>
                  </a:lnTo>
                  <a:lnTo>
                    <a:pt x="7461" y="18408"/>
                  </a:lnTo>
                  <a:lnTo>
                    <a:pt x="7746" y="18927"/>
                  </a:lnTo>
                  <a:lnTo>
                    <a:pt x="8014" y="19497"/>
                  </a:lnTo>
                  <a:lnTo>
                    <a:pt x="8282" y="20101"/>
                  </a:lnTo>
                  <a:lnTo>
                    <a:pt x="8517" y="20771"/>
                  </a:lnTo>
                  <a:lnTo>
                    <a:pt x="8752" y="21475"/>
                  </a:lnTo>
                  <a:lnTo>
                    <a:pt x="8953" y="22213"/>
                  </a:lnTo>
                  <a:lnTo>
                    <a:pt x="9154" y="22984"/>
                  </a:lnTo>
                  <a:lnTo>
                    <a:pt x="9322" y="23772"/>
                  </a:lnTo>
                  <a:lnTo>
                    <a:pt x="9473" y="24577"/>
                  </a:lnTo>
                  <a:lnTo>
                    <a:pt x="9623" y="25415"/>
                  </a:lnTo>
                  <a:lnTo>
                    <a:pt x="9758" y="26253"/>
                  </a:lnTo>
                  <a:lnTo>
                    <a:pt x="9858" y="27108"/>
                  </a:lnTo>
                  <a:lnTo>
                    <a:pt x="9975" y="27980"/>
                  </a:lnTo>
                  <a:lnTo>
                    <a:pt x="10059" y="28835"/>
                  </a:lnTo>
                  <a:lnTo>
                    <a:pt x="10143" y="29707"/>
                  </a:lnTo>
                  <a:lnTo>
                    <a:pt x="10260" y="31416"/>
                  </a:lnTo>
                  <a:lnTo>
                    <a:pt x="10344" y="33093"/>
                  </a:lnTo>
                  <a:lnTo>
                    <a:pt x="10411" y="34719"/>
                  </a:lnTo>
                  <a:lnTo>
                    <a:pt x="10428" y="36244"/>
                  </a:lnTo>
                  <a:lnTo>
                    <a:pt x="10445" y="37636"/>
                  </a:lnTo>
                  <a:lnTo>
                    <a:pt x="10428" y="38910"/>
                  </a:lnTo>
                  <a:lnTo>
                    <a:pt x="10411" y="40000"/>
                  </a:lnTo>
                  <a:lnTo>
                    <a:pt x="10361" y="41559"/>
                  </a:lnTo>
                  <a:lnTo>
                    <a:pt x="10344" y="42129"/>
                  </a:lnTo>
                  <a:lnTo>
                    <a:pt x="10881" y="42179"/>
                  </a:lnTo>
                  <a:lnTo>
                    <a:pt x="11484" y="42263"/>
                  </a:lnTo>
                  <a:lnTo>
                    <a:pt x="12255" y="42363"/>
                  </a:lnTo>
                  <a:lnTo>
                    <a:pt x="13110" y="42514"/>
                  </a:lnTo>
                  <a:lnTo>
                    <a:pt x="14016" y="42682"/>
                  </a:lnTo>
                  <a:lnTo>
                    <a:pt x="14468" y="42799"/>
                  </a:lnTo>
                  <a:lnTo>
                    <a:pt x="14921" y="42917"/>
                  </a:lnTo>
                  <a:lnTo>
                    <a:pt x="15357" y="43051"/>
                  </a:lnTo>
                  <a:lnTo>
                    <a:pt x="15776" y="43185"/>
                  </a:lnTo>
                  <a:lnTo>
                    <a:pt x="15826" y="42866"/>
                  </a:lnTo>
                  <a:lnTo>
                    <a:pt x="15927" y="41978"/>
                  </a:lnTo>
                  <a:lnTo>
                    <a:pt x="16078" y="40570"/>
                  </a:lnTo>
                  <a:lnTo>
                    <a:pt x="16161" y="39698"/>
                  </a:lnTo>
                  <a:lnTo>
                    <a:pt x="16228" y="38709"/>
                  </a:lnTo>
                  <a:lnTo>
                    <a:pt x="16312" y="37619"/>
                  </a:lnTo>
                  <a:lnTo>
                    <a:pt x="16363" y="36446"/>
                  </a:lnTo>
                  <a:lnTo>
                    <a:pt x="16413" y="35188"/>
                  </a:lnTo>
                  <a:lnTo>
                    <a:pt x="16446" y="33847"/>
                  </a:lnTo>
                  <a:lnTo>
                    <a:pt x="16463" y="32456"/>
                  </a:lnTo>
                  <a:lnTo>
                    <a:pt x="16446" y="30981"/>
                  </a:lnTo>
                  <a:lnTo>
                    <a:pt x="16396" y="29472"/>
                  </a:lnTo>
                  <a:lnTo>
                    <a:pt x="16329" y="27913"/>
                  </a:lnTo>
                  <a:lnTo>
                    <a:pt x="16228" y="26320"/>
                  </a:lnTo>
                  <a:lnTo>
                    <a:pt x="16078" y="24694"/>
                  </a:lnTo>
                  <a:lnTo>
                    <a:pt x="15977" y="23873"/>
                  </a:lnTo>
                  <a:lnTo>
                    <a:pt x="15876" y="23051"/>
                  </a:lnTo>
                  <a:lnTo>
                    <a:pt x="15776" y="22230"/>
                  </a:lnTo>
                  <a:lnTo>
                    <a:pt x="15642" y="21392"/>
                  </a:lnTo>
                  <a:lnTo>
                    <a:pt x="15508" y="20570"/>
                  </a:lnTo>
                  <a:lnTo>
                    <a:pt x="15357" y="19732"/>
                  </a:lnTo>
                  <a:lnTo>
                    <a:pt x="15189" y="18911"/>
                  </a:lnTo>
                  <a:lnTo>
                    <a:pt x="15021" y="18072"/>
                  </a:lnTo>
                  <a:lnTo>
                    <a:pt x="14820" y="17251"/>
                  </a:lnTo>
                  <a:lnTo>
                    <a:pt x="14619" y="16429"/>
                  </a:lnTo>
                  <a:lnTo>
                    <a:pt x="14401" y="15608"/>
                  </a:lnTo>
                  <a:lnTo>
                    <a:pt x="14150" y="14787"/>
                  </a:lnTo>
                  <a:lnTo>
                    <a:pt x="13898" y="13982"/>
                  </a:lnTo>
                  <a:lnTo>
                    <a:pt x="13630" y="13194"/>
                  </a:lnTo>
                  <a:lnTo>
                    <a:pt x="13345" y="12389"/>
                  </a:lnTo>
                  <a:lnTo>
                    <a:pt x="13043" y="11618"/>
                  </a:lnTo>
                  <a:lnTo>
                    <a:pt x="12708" y="10847"/>
                  </a:lnTo>
                  <a:lnTo>
                    <a:pt x="12373" y="10076"/>
                  </a:lnTo>
                  <a:lnTo>
                    <a:pt x="12004" y="9338"/>
                  </a:lnTo>
                  <a:lnTo>
                    <a:pt x="11618" y="8601"/>
                  </a:lnTo>
                  <a:lnTo>
                    <a:pt x="11216" y="7880"/>
                  </a:lnTo>
                  <a:lnTo>
                    <a:pt x="10797" y="7176"/>
                  </a:lnTo>
                  <a:lnTo>
                    <a:pt x="10361" y="6472"/>
                  </a:lnTo>
                  <a:lnTo>
                    <a:pt x="9892" y="5801"/>
                  </a:lnTo>
                  <a:lnTo>
                    <a:pt x="9405" y="5147"/>
                  </a:lnTo>
                  <a:lnTo>
                    <a:pt x="8886" y="4510"/>
                  </a:lnTo>
                  <a:lnTo>
                    <a:pt x="8366" y="3907"/>
                  </a:lnTo>
                  <a:lnTo>
                    <a:pt x="7813" y="3303"/>
                  </a:lnTo>
                  <a:lnTo>
                    <a:pt x="7293" y="2784"/>
                  </a:lnTo>
                  <a:lnTo>
                    <a:pt x="6790" y="2314"/>
                  </a:lnTo>
                  <a:lnTo>
                    <a:pt x="6321" y="1895"/>
                  </a:lnTo>
                  <a:lnTo>
                    <a:pt x="5868" y="1526"/>
                  </a:lnTo>
                  <a:lnTo>
                    <a:pt x="5449" y="1191"/>
                  </a:lnTo>
                  <a:lnTo>
                    <a:pt x="5030" y="906"/>
                  </a:lnTo>
                  <a:lnTo>
                    <a:pt x="4645" y="655"/>
                  </a:lnTo>
                  <a:lnTo>
                    <a:pt x="4276" y="453"/>
                  </a:lnTo>
                  <a:lnTo>
                    <a:pt x="3924" y="286"/>
                  </a:lnTo>
                  <a:lnTo>
                    <a:pt x="3588" y="168"/>
                  </a:lnTo>
                  <a:lnTo>
                    <a:pt x="3270" y="68"/>
                  </a:lnTo>
                  <a:lnTo>
                    <a:pt x="2985" y="17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9;p36">
              <a:extLst>
                <a:ext uri="{FF2B5EF4-FFF2-40B4-BE49-F238E27FC236}">
                  <a16:creationId xmlns:a16="http://schemas.microsoft.com/office/drawing/2014/main" id="{93F8E6F6-E7FF-3F01-37E4-A7E78218835F}"/>
                </a:ext>
              </a:extLst>
            </p:cNvPr>
            <p:cNvSpPr/>
            <p:nvPr/>
          </p:nvSpPr>
          <p:spPr>
            <a:xfrm>
              <a:off x="3745589" y="4470558"/>
              <a:ext cx="189814" cy="182474"/>
            </a:xfrm>
            <a:custGeom>
              <a:avLst/>
              <a:gdLst/>
              <a:ahLst/>
              <a:cxnLst/>
              <a:rect l="l" t="t" r="r" b="b"/>
              <a:pathLst>
                <a:path w="11249" h="10814" extrusionOk="0">
                  <a:moveTo>
                    <a:pt x="8717" y="1"/>
                  </a:moveTo>
                  <a:lnTo>
                    <a:pt x="8550" y="34"/>
                  </a:lnTo>
                  <a:lnTo>
                    <a:pt x="8198" y="101"/>
                  </a:lnTo>
                  <a:lnTo>
                    <a:pt x="7829" y="235"/>
                  </a:lnTo>
                  <a:lnTo>
                    <a:pt x="7443" y="403"/>
                  </a:lnTo>
                  <a:lnTo>
                    <a:pt x="7058" y="621"/>
                  </a:lnTo>
                  <a:lnTo>
                    <a:pt x="6639" y="889"/>
                  </a:lnTo>
                  <a:lnTo>
                    <a:pt x="6220" y="1208"/>
                  </a:lnTo>
                  <a:lnTo>
                    <a:pt x="5784" y="1576"/>
                  </a:lnTo>
                  <a:lnTo>
                    <a:pt x="5331" y="2012"/>
                  </a:lnTo>
                  <a:lnTo>
                    <a:pt x="4862" y="2498"/>
                  </a:lnTo>
                  <a:lnTo>
                    <a:pt x="4342" y="3119"/>
                  </a:lnTo>
                  <a:lnTo>
                    <a:pt x="3655" y="3990"/>
                  </a:lnTo>
                  <a:lnTo>
                    <a:pt x="2850" y="5013"/>
                  </a:lnTo>
                  <a:lnTo>
                    <a:pt x="2029" y="6086"/>
                  </a:lnTo>
                  <a:lnTo>
                    <a:pt x="604" y="7980"/>
                  </a:lnTo>
                  <a:lnTo>
                    <a:pt x="0" y="8785"/>
                  </a:lnTo>
                  <a:lnTo>
                    <a:pt x="0" y="9221"/>
                  </a:lnTo>
                  <a:lnTo>
                    <a:pt x="34" y="9606"/>
                  </a:lnTo>
                  <a:lnTo>
                    <a:pt x="67" y="9958"/>
                  </a:lnTo>
                  <a:lnTo>
                    <a:pt x="101" y="10243"/>
                  </a:lnTo>
                  <a:lnTo>
                    <a:pt x="168" y="10663"/>
                  </a:lnTo>
                  <a:lnTo>
                    <a:pt x="201" y="10813"/>
                  </a:lnTo>
                  <a:lnTo>
                    <a:pt x="3705" y="10730"/>
                  </a:lnTo>
                  <a:lnTo>
                    <a:pt x="3973" y="9975"/>
                  </a:lnTo>
                  <a:lnTo>
                    <a:pt x="4141" y="9875"/>
                  </a:lnTo>
                  <a:lnTo>
                    <a:pt x="4325" y="9774"/>
                  </a:lnTo>
                  <a:lnTo>
                    <a:pt x="4811" y="9539"/>
                  </a:lnTo>
                  <a:lnTo>
                    <a:pt x="5398" y="9254"/>
                  </a:lnTo>
                  <a:lnTo>
                    <a:pt x="5733" y="9087"/>
                  </a:lnTo>
                  <a:lnTo>
                    <a:pt x="6085" y="8902"/>
                  </a:lnTo>
                  <a:lnTo>
                    <a:pt x="6437" y="8701"/>
                  </a:lnTo>
                  <a:lnTo>
                    <a:pt x="6823" y="8466"/>
                  </a:lnTo>
                  <a:lnTo>
                    <a:pt x="7209" y="8198"/>
                  </a:lnTo>
                  <a:lnTo>
                    <a:pt x="7594" y="7913"/>
                  </a:lnTo>
                  <a:lnTo>
                    <a:pt x="7997" y="7578"/>
                  </a:lnTo>
                  <a:lnTo>
                    <a:pt x="8382" y="7209"/>
                  </a:lnTo>
                  <a:lnTo>
                    <a:pt x="8784" y="6807"/>
                  </a:lnTo>
                  <a:lnTo>
                    <a:pt x="9170" y="6371"/>
                  </a:lnTo>
                  <a:lnTo>
                    <a:pt x="9572" y="5834"/>
                  </a:lnTo>
                  <a:lnTo>
                    <a:pt x="9941" y="5332"/>
                  </a:lnTo>
                  <a:lnTo>
                    <a:pt x="10260" y="4845"/>
                  </a:lnTo>
                  <a:lnTo>
                    <a:pt x="10545" y="4393"/>
                  </a:lnTo>
                  <a:lnTo>
                    <a:pt x="10763" y="3957"/>
                  </a:lnTo>
                  <a:lnTo>
                    <a:pt x="10947" y="3555"/>
                  </a:lnTo>
                  <a:lnTo>
                    <a:pt x="11081" y="3169"/>
                  </a:lnTo>
                  <a:lnTo>
                    <a:pt x="11182" y="2800"/>
                  </a:lnTo>
                  <a:lnTo>
                    <a:pt x="11249" y="2448"/>
                  </a:lnTo>
                  <a:lnTo>
                    <a:pt x="11249" y="2130"/>
                  </a:lnTo>
                  <a:lnTo>
                    <a:pt x="11249" y="1979"/>
                  </a:lnTo>
                  <a:lnTo>
                    <a:pt x="11232" y="1828"/>
                  </a:lnTo>
                  <a:lnTo>
                    <a:pt x="11198" y="1677"/>
                  </a:lnTo>
                  <a:lnTo>
                    <a:pt x="11165" y="1543"/>
                  </a:lnTo>
                  <a:lnTo>
                    <a:pt x="11131" y="1409"/>
                  </a:lnTo>
                  <a:lnTo>
                    <a:pt x="11064" y="1275"/>
                  </a:lnTo>
                  <a:lnTo>
                    <a:pt x="11014" y="1141"/>
                  </a:lnTo>
                  <a:lnTo>
                    <a:pt x="10930" y="1023"/>
                  </a:lnTo>
                  <a:lnTo>
                    <a:pt x="10763" y="805"/>
                  </a:lnTo>
                  <a:lnTo>
                    <a:pt x="10561" y="587"/>
                  </a:lnTo>
                  <a:lnTo>
                    <a:pt x="10327" y="403"/>
                  </a:lnTo>
                  <a:lnTo>
                    <a:pt x="10075" y="252"/>
                  </a:lnTo>
                  <a:lnTo>
                    <a:pt x="9807" y="135"/>
                  </a:lnTo>
                  <a:lnTo>
                    <a:pt x="9522" y="51"/>
                  </a:lnTo>
                  <a:lnTo>
                    <a:pt x="9371" y="17"/>
                  </a:lnTo>
                  <a:lnTo>
                    <a:pt x="9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0;p36">
              <a:extLst>
                <a:ext uri="{FF2B5EF4-FFF2-40B4-BE49-F238E27FC236}">
                  <a16:creationId xmlns:a16="http://schemas.microsoft.com/office/drawing/2014/main" id="{BCEE85BC-87DC-8846-D4F0-60E9D2158B1E}"/>
                </a:ext>
              </a:extLst>
            </p:cNvPr>
            <p:cNvSpPr/>
            <p:nvPr/>
          </p:nvSpPr>
          <p:spPr>
            <a:xfrm>
              <a:off x="3979511" y="4480463"/>
              <a:ext cx="192936" cy="185005"/>
            </a:xfrm>
            <a:custGeom>
              <a:avLst/>
              <a:gdLst/>
              <a:ahLst/>
              <a:cxnLst/>
              <a:rect l="l" t="t" r="r" b="b"/>
              <a:pathLst>
                <a:path w="11434" h="10964" extrusionOk="0">
                  <a:moveTo>
                    <a:pt x="9238" y="0"/>
                  </a:moveTo>
                  <a:lnTo>
                    <a:pt x="9053" y="17"/>
                  </a:lnTo>
                  <a:lnTo>
                    <a:pt x="8886" y="34"/>
                  </a:lnTo>
                  <a:lnTo>
                    <a:pt x="8701" y="67"/>
                  </a:lnTo>
                  <a:lnTo>
                    <a:pt x="8333" y="151"/>
                  </a:lnTo>
                  <a:lnTo>
                    <a:pt x="7930" y="302"/>
                  </a:lnTo>
                  <a:lnTo>
                    <a:pt x="7528" y="487"/>
                  </a:lnTo>
                  <a:lnTo>
                    <a:pt x="7109" y="721"/>
                  </a:lnTo>
                  <a:lnTo>
                    <a:pt x="6673" y="1006"/>
                  </a:lnTo>
                  <a:lnTo>
                    <a:pt x="6237" y="1325"/>
                  </a:lnTo>
                  <a:lnTo>
                    <a:pt x="5784" y="1710"/>
                  </a:lnTo>
                  <a:lnTo>
                    <a:pt x="5332" y="2146"/>
                  </a:lnTo>
                  <a:lnTo>
                    <a:pt x="4862" y="2649"/>
                  </a:lnTo>
                  <a:lnTo>
                    <a:pt x="4360" y="3253"/>
                  </a:lnTo>
                  <a:lnTo>
                    <a:pt x="3655" y="4124"/>
                  </a:lnTo>
                  <a:lnTo>
                    <a:pt x="2851" y="5164"/>
                  </a:lnTo>
                  <a:lnTo>
                    <a:pt x="2029" y="6237"/>
                  </a:lnTo>
                  <a:lnTo>
                    <a:pt x="604" y="8114"/>
                  </a:lnTo>
                  <a:lnTo>
                    <a:pt x="1" y="8936"/>
                  </a:lnTo>
                  <a:lnTo>
                    <a:pt x="1" y="9338"/>
                  </a:lnTo>
                  <a:lnTo>
                    <a:pt x="18" y="9723"/>
                  </a:lnTo>
                  <a:lnTo>
                    <a:pt x="68" y="10361"/>
                  </a:lnTo>
                  <a:lnTo>
                    <a:pt x="118" y="10796"/>
                  </a:lnTo>
                  <a:lnTo>
                    <a:pt x="135" y="10964"/>
                  </a:lnTo>
                  <a:lnTo>
                    <a:pt x="3722" y="10863"/>
                  </a:lnTo>
                  <a:lnTo>
                    <a:pt x="3974" y="10126"/>
                  </a:lnTo>
                  <a:lnTo>
                    <a:pt x="4142" y="10025"/>
                  </a:lnTo>
                  <a:lnTo>
                    <a:pt x="4326" y="9925"/>
                  </a:lnTo>
                  <a:lnTo>
                    <a:pt x="4812" y="9690"/>
                  </a:lnTo>
                  <a:lnTo>
                    <a:pt x="5399" y="9405"/>
                  </a:lnTo>
                  <a:lnTo>
                    <a:pt x="5734" y="9237"/>
                  </a:lnTo>
                  <a:lnTo>
                    <a:pt x="6086" y="9053"/>
                  </a:lnTo>
                  <a:lnTo>
                    <a:pt x="6455" y="8852"/>
                  </a:lnTo>
                  <a:lnTo>
                    <a:pt x="6824" y="8617"/>
                  </a:lnTo>
                  <a:lnTo>
                    <a:pt x="7209" y="8349"/>
                  </a:lnTo>
                  <a:lnTo>
                    <a:pt x="7595" y="8047"/>
                  </a:lnTo>
                  <a:lnTo>
                    <a:pt x="7997" y="7729"/>
                  </a:lnTo>
                  <a:lnTo>
                    <a:pt x="8400" y="7360"/>
                  </a:lnTo>
                  <a:lnTo>
                    <a:pt x="8785" y="6957"/>
                  </a:lnTo>
                  <a:lnTo>
                    <a:pt x="9171" y="6505"/>
                  </a:lnTo>
                  <a:lnTo>
                    <a:pt x="9590" y="5985"/>
                  </a:lnTo>
                  <a:lnTo>
                    <a:pt x="9959" y="5465"/>
                  </a:lnTo>
                  <a:lnTo>
                    <a:pt x="10294" y="4979"/>
                  </a:lnTo>
                  <a:lnTo>
                    <a:pt x="10579" y="4510"/>
                  </a:lnTo>
                  <a:lnTo>
                    <a:pt x="10830" y="4057"/>
                  </a:lnTo>
                  <a:lnTo>
                    <a:pt x="11032" y="3638"/>
                  </a:lnTo>
                  <a:lnTo>
                    <a:pt x="11199" y="3236"/>
                  </a:lnTo>
                  <a:lnTo>
                    <a:pt x="11317" y="2850"/>
                  </a:lnTo>
                  <a:lnTo>
                    <a:pt x="11384" y="2481"/>
                  </a:lnTo>
                  <a:lnTo>
                    <a:pt x="11434" y="2146"/>
                  </a:lnTo>
                  <a:lnTo>
                    <a:pt x="11434" y="1979"/>
                  </a:lnTo>
                  <a:lnTo>
                    <a:pt x="11417" y="1828"/>
                  </a:lnTo>
                  <a:lnTo>
                    <a:pt x="11400" y="1677"/>
                  </a:lnTo>
                  <a:lnTo>
                    <a:pt x="11384" y="1526"/>
                  </a:lnTo>
                  <a:lnTo>
                    <a:pt x="11350" y="1392"/>
                  </a:lnTo>
                  <a:lnTo>
                    <a:pt x="11300" y="1258"/>
                  </a:lnTo>
                  <a:lnTo>
                    <a:pt x="11233" y="1124"/>
                  </a:lnTo>
                  <a:lnTo>
                    <a:pt x="11166" y="989"/>
                  </a:lnTo>
                  <a:lnTo>
                    <a:pt x="11099" y="872"/>
                  </a:lnTo>
                  <a:lnTo>
                    <a:pt x="11015" y="771"/>
                  </a:lnTo>
                  <a:lnTo>
                    <a:pt x="10914" y="654"/>
                  </a:lnTo>
                  <a:lnTo>
                    <a:pt x="10797" y="554"/>
                  </a:lnTo>
                  <a:lnTo>
                    <a:pt x="10696" y="453"/>
                  </a:lnTo>
                  <a:lnTo>
                    <a:pt x="10562" y="369"/>
                  </a:lnTo>
                  <a:lnTo>
                    <a:pt x="10445" y="285"/>
                  </a:lnTo>
                  <a:lnTo>
                    <a:pt x="10311" y="218"/>
                  </a:lnTo>
                  <a:lnTo>
                    <a:pt x="10177" y="168"/>
                  </a:lnTo>
                  <a:lnTo>
                    <a:pt x="10026" y="118"/>
                  </a:lnTo>
                  <a:lnTo>
                    <a:pt x="9875" y="67"/>
                  </a:lnTo>
                  <a:lnTo>
                    <a:pt x="9724" y="34"/>
                  </a:lnTo>
                  <a:lnTo>
                    <a:pt x="9573" y="17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1;p36">
              <a:extLst>
                <a:ext uri="{FF2B5EF4-FFF2-40B4-BE49-F238E27FC236}">
                  <a16:creationId xmlns:a16="http://schemas.microsoft.com/office/drawing/2014/main" id="{4ECF91E8-4CFA-EAEB-66AC-7F0FEB3A5BC2}"/>
                </a:ext>
              </a:extLst>
            </p:cNvPr>
            <p:cNvSpPr/>
            <p:nvPr/>
          </p:nvSpPr>
          <p:spPr>
            <a:xfrm>
              <a:off x="3558036" y="2908526"/>
              <a:ext cx="731533" cy="932940"/>
            </a:xfrm>
            <a:custGeom>
              <a:avLst/>
              <a:gdLst/>
              <a:ahLst/>
              <a:cxnLst/>
              <a:rect l="l" t="t" r="r" b="b"/>
              <a:pathLst>
                <a:path w="43353" h="55289" extrusionOk="0">
                  <a:moveTo>
                    <a:pt x="6706" y="1"/>
                  </a:moveTo>
                  <a:lnTo>
                    <a:pt x="6606" y="252"/>
                  </a:lnTo>
                  <a:lnTo>
                    <a:pt x="6337" y="990"/>
                  </a:lnTo>
                  <a:lnTo>
                    <a:pt x="5902" y="2197"/>
                  </a:lnTo>
                  <a:lnTo>
                    <a:pt x="5348" y="3823"/>
                  </a:lnTo>
                  <a:lnTo>
                    <a:pt x="5047" y="4779"/>
                  </a:lnTo>
                  <a:lnTo>
                    <a:pt x="4711" y="5835"/>
                  </a:lnTo>
                  <a:lnTo>
                    <a:pt x="4376" y="6991"/>
                  </a:lnTo>
                  <a:lnTo>
                    <a:pt x="4024" y="8215"/>
                  </a:lnTo>
                  <a:lnTo>
                    <a:pt x="3655" y="9540"/>
                  </a:lnTo>
                  <a:lnTo>
                    <a:pt x="3286" y="10931"/>
                  </a:lnTo>
                  <a:lnTo>
                    <a:pt x="2934" y="12406"/>
                  </a:lnTo>
                  <a:lnTo>
                    <a:pt x="2565" y="13932"/>
                  </a:lnTo>
                  <a:lnTo>
                    <a:pt x="2213" y="15541"/>
                  </a:lnTo>
                  <a:lnTo>
                    <a:pt x="1878" y="17201"/>
                  </a:lnTo>
                  <a:lnTo>
                    <a:pt x="1560" y="18927"/>
                  </a:lnTo>
                  <a:lnTo>
                    <a:pt x="1258" y="20704"/>
                  </a:lnTo>
                  <a:lnTo>
                    <a:pt x="973" y="22532"/>
                  </a:lnTo>
                  <a:lnTo>
                    <a:pt x="721" y="24409"/>
                  </a:lnTo>
                  <a:lnTo>
                    <a:pt x="504" y="26337"/>
                  </a:lnTo>
                  <a:lnTo>
                    <a:pt x="403" y="27309"/>
                  </a:lnTo>
                  <a:lnTo>
                    <a:pt x="319" y="28282"/>
                  </a:lnTo>
                  <a:lnTo>
                    <a:pt x="235" y="29271"/>
                  </a:lnTo>
                  <a:lnTo>
                    <a:pt x="168" y="30277"/>
                  </a:lnTo>
                  <a:lnTo>
                    <a:pt x="118" y="31282"/>
                  </a:lnTo>
                  <a:lnTo>
                    <a:pt x="68" y="32288"/>
                  </a:lnTo>
                  <a:lnTo>
                    <a:pt x="34" y="33311"/>
                  </a:lnTo>
                  <a:lnTo>
                    <a:pt x="17" y="34333"/>
                  </a:lnTo>
                  <a:lnTo>
                    <a:pt x="1" y="35373"/>
                  </a:lnTo>
                  <a:lnTo>
                    <a:pt x="1" y="36412"/>
                  </a:lnTo>
                  <a:lnTo>
                    <a:pt x="17" y="37452"/>
                  </a:lnTo>
                  <a:lnTo>
                    <a:pt x="51" y="38491"/>
                  </a:lnTo>
                  <a:lnTo>
                    <a:pt x="84" y="39530"/>
                  </a:lnTo>
                  <a:lnTo>
                    <a:pt x="151" y="40586"/>
                  </a:lnTo>
                  <a:lnTo>
                    <a:pt x="219" y="41643"/>
                  </a:lnTo>
                  <a:lnTo>
                    <a:pt x="319" y="42699"/>
                  </a:lnTo>
                  <a:lnTo>
                    <a:pt x="420" y="43755"/>
                  </a:lnTo>
                  <a:lnTo>
                    <a:pt x="554" y="44811"/>
                  </a:lnTo>
                  <a:lnTo>
                    <a:pt x="721" y="46085"/>
                  </a:lnTo>
                  <a:lnTo>
                    <a:pt x="805" y="46672"/>
                  </a:lnTo>
                  <a:lnTo>
                    <a:pt x="906" y="47242"/>
                  </a:lnTo>
                  <a:lnTo>
                    <a:pt x="1006" y="47761"/>
                  </a:lnTo>
                  <a:lnTo>
                    <a:pt x="1107" y="48248"/>
                  </a:lnTo>
                  <a:lnTo>
                    <a:pt x="1224" y="48717"/>
                  </a:lnTo>
                  <a:lnTo>
                    <a:pt x="1358" y="49153"/>
                  </a:lnTo>
                  <a:lnTo>
                    <a:pt x="1509" y="49555"/>
                  </a:lnTo>
                  <a:lnTo>
                    <a:pt x="1677" y="49941"/>
                  </a:lnTo>
                  <a:lnTo>
                    <a:pt x="1845" y="50293"/>
                  </a:lnTo>
                  <a:lnTo>
                    <a:pt x="2046" y="50628"/>
                  </a:lnTo>
                  <a:lnTo>
                    <a:pt x="2264" y="50930"/>
                  </a:lnTo>
                  <a:lnTo>
                    <a:pt x="2498" y="51232"/>
                  </a:lnTo>
                  <a:lnTo>
                    <a:pt x="2750" y="51500"/>
                  </a:lnTo>
                  <a:lnTo>
                    <a:pt x="3035" y="51751"/>
                  </a:lnTo>
                  <a:lnTo>
                    <a:pt x="3236" y="51902"/>
                  </a:lnTo>
                  <a:lnTo>
                    <a:pt x="3454" y="52053"/>
                  </a:lnTo>
                  <a:lnTo>
                    <a:pt x="3689" y="52187"/>
                  </a:lnTo>
                  <a:lnTo>
                    <a:pt x="3923" y="52321"/>
                  </a:lnTo>
                  <a:lnTo>
                    <a:pt x="4175" y="52455"/>
                  </a:lnTo>
                  <a:lnTo>
                    <a:pt x="4443" y="52573"/>
                  </a:lnTo>
                  <a:lnTo>
                    <a:pt x="4728" y="52690"/>
                  </a:lnTo>
                  <a:lnTo>
                    <a:pt x="5030" y="52807"/>
                  </a:lnTo>
                  <a:lnTo>
                    <a:pt x="5667" y="53009"/>
                  </a:lnTo>
                  <a:lnTo>
                    <a:pt x="6371" y="53210"/>
                  </a:lnTo>
                  <a:lnTo>
                    <a:pt x="7142" y="53377"/>
                  </a:lnTo>
                  <a:lnTo>
                    <a:pt x="7980" y="53545"/>
                  </a:lnTo>
                  <a:lnTo>
                    <a:pt x="8919" y="53696"/>
                  </a:lnTo>
                  <a:lnTo>
                    <a:pt x="9908" y="53847"/>
                  </a:lnTo>
                  <a:lnTo>
                    <a:pt x="10998" y="53998"/>
                  </a:lnTo>
                  <a:lnTo>
                    <a:pt x="12188" y="54149"/>
                  </a:lnTo>
                  <a:lnTo>
                    <a:pt x="14820" y="54450"/>
                  </a:lnTo>
                  <a:lnTo>
                    <a:pt x="17854" y="54786"/>
                  </a:lnTo>
                  <a:lnTo>
                    <a:pt x="19497" y="54936"/>
                  </a:lnTo>
                  <a:lnTo>
                    <a:pt x="21157" y="55071"/>
                  </a:lnTo>
                  <a:lnTo>
                    <a:pt x="22800" y="55188"/>
                  </a:lnTo>
                  <a:lnTo>
                    <a:pt x="24426" y="55255"/>
                  </a:lnTo>
                  <a:lnTo>
                    <a:pt x="26035" y="55288"/>
                  </a:lnTo>
                  <a:lnTo>
                    <a:pt x="27611" y="55272"/>
                  </a:lnTo>
                  <a:lnTo>
                    <a:pt x="28382" y="55255"/>
                  </a:lnTo>
                  <a:lnTo>
                    <a:pt x="29136" y="55221"/>
                  </a:lnTo>
                  <a:lnTo>
                    <a:pt x="29908" y="55188"/>
                  </a:lnTo>
                  <a:lnTo>
                    <a:pt x="30645" y="55138"/>
                  </a:lnTo>
                  <a:lnTo>
                    <a:pt x="31366" y="55087"/>
                  </a:lnTo>
                  <a:lnTo>
                    <a:pt x="32087" y="55003"/>
                  </a:lnTo>
                  <a:lnTo>
                    <a:pt x="32791" y="54920"/>
                  </a:lnTo>
                  <a:lnTo>
                    <a:pt x="33478" y="54836"/>
                  </a:lnTo>
                  <a:lnTo>
                    <a:pt x="34149" y="54718"/>
                  </a:lnTo>
                  <a:lnTo>
                    <a:pt x="34819" y="54601"/>
                  </a:lnTo>
                  <a:lnTo>
                    <a:pt x="35456" y="54467"/>
                  </a:lnTo>
                  <a:lnTo>
                    <a:pt x="36077" y="54333"/>
                  </a:lnTo>
                  <a:lnTo>
                    <a:pt x="36680" y="54165"/>
                  </a:lnTo>
                  <a:lnTo>
                    <a:pt x="37250" y="53998"/>
                  </a:lnTo>
                  <a:lnTo>
                    <a:pt x="37820" y="53813"/>
                  </a:lnTo>
                  <a:lnTo>
                    <a:pt x="38357" y="53629"/>
                  </a:lnTo>
                  <a:lnTo>
                    <a:pt x="38876" y="53411"/>
                  </a:lnTo>
                  <a:lnTo>
                    <a:pt x="39362" y="53193"/>
                  </a:lnTo>
                  <a:lnTo>
                    <a:pt x="39832" y="52942"/>
                  </a:lnTo>
                  <a:lnTo>
                    <a:pt x="40268" y="52690"/>
                  </a:lnTo>
                  <a:lnTo>
                    <a:pt x="40620" y="52472"/>
                  </a:lnTo>
                  <a:lnTo>
                    <a:pt x="40955" y="52237"/>
                  </a:lnTo>
                  <a:lnTo>
                    <a:pt x="41273" y="51986"/>
                  </a:lnTo>
                  <a:lnTo>
                    <a:pt x="41575" y="51735"/>
                  </a:lnTo>
                  <a:lnTo>
                    <a:pt x="41843" y="51466"/>
                  </a:lnTo>
                  <a:lnTo>
                    <a:pt x="42095" y="51181"/>
                  </a:lnTo>
                  <a:lnTo>
                    <a:pt x="42330" y="50896"/>
                  </a:lnTo>
                  <a:lnTo>
                    <a:pt x="42531" y="50595"/>
                  </a:lnTo>
                  <a:lnTo>
                    <a:pt x="42715" y="50276"/>
                  </a:lnTo>
                  <a:lnTo>
                    <a:pt x="42883" y="49958"/>
                  </a:lnTo>
                  <a:lnTo>
                    <a:pt x="43017" y="49605"/>
                  </a:lnTo>
                  <a:lnTo>
                    <a:pt x="43134" y="49270"/>
                  </a:lnTo>
                  <a:lnTo>
                    <a:pt x="43218" y="48901"/>
                  </a:lnTo>
                  <a:lnTo>
                    <a:pt x="43285" y="48533"/>
                  </a:lnTo>
                  <a:lnTo>
                    <a:pt x="43335" y="48130"/>
                  </a:lnTo>
                  <a:lnTo>
                    <a:pt x="43352" y="47745"/>
                  </a:lnTo>
                  <a:lnTo>
                    <a:pt x="43319" y="45917"/>
                  </a:lnTo>
                  <a:lnTo>
                    <a:pt x="43268" y="44057"/>
                  </a:lnTo>
                  <a:lnTo>
                    <a:pt x="43185" y="42179"/>
                  </a:lnTo>
                  <a:lnTo>
                    <a:pt x="43084" y="40268"/>
                  </a:lnTo>
                  <a:lnTo>
                    <a:pt x="42933" y="38340"/>
                  </a:lnTo>
                  <a:lnTo>
                    <a:pt x="42782" y="36395"/>
                  </a:lnTo>
                  <a:lnTo>
                    <a:pt x="42581" y="34468"/>
                  </a:lnTo>
                  <a:lnTo>
                    <a:pt x="42380" y="32523"/>
                  </a:lnTo>
                  <a:lnTo>
                    <a:pt x="42162" y="30578"/>
                  </a:lnTo>
                  <a:lnTo>
                    <a:pt x="41910" y="28667"/>
                  </a:lnTo>
                  <a:lnTo>
                    <a:pt x="41659" y="26756"/>
                  </a:lnTo>
                  <a:lnTo>
                    <a:pt x="41391" y="24895"/>
                  </a:lnTo>
                  <a:lnTo>
                    <a:pt x="41123" y="23051"/>
                  </a:lnTo>
                  <a:lnTo>
                    <a:pt x="40838" y="21241"/>
                  </a:lnTo>
                  <a:lnTo>
                    <a:pt x="40553" y="19481"/>
                  </a:lnTo>
                  <a:lnTo>
                    <a:pt x="40268" y="17771"/>
                  </a:lnTo>
                  <a:lnTo>
                    <a:pt x="39698" y="14518"/>
                  </a:lnTo>
                  <a:lnTo>
                    <a:pt x="39144" y="11534"/>
                  </a:lnTo>
                  <a:lnTo>
                    <a:pt x="38625" y="8886"/>
                  </a:lnTo>
                  <a:lnTo>
                    <a:pt x="38155" y="6606"/>
                  </a:lnTo>
                  <a:lnTo>
                    <a:pt x="37753" y="4745"/>
                  </a:lnTo>
                  <a:lnTo>
                    <a:pt x="37451" y="3370"/>
                  </a:lnTo>
                  <a:lnTo>
                    <a:pt x="37183" y="2197"/>
                  </a:lnTo>
                  <a:lnTo>
                    <a:pt x="36965" y="2297"/>
                  </a:lnTo>
                  <a:lnTo>
                    <a:pt x="36345" y="2566"/>
                  </a:lnTo>
                  <a:lnTo>
                    <a:pt x="35339" y="2968"/>
                  </a:lnTo>
                  <a:lnTo>
                    <a:pt x="34719" y="3219"/>
                  </a:lnTo>
                  <a:lnTo>
                    <a:pt x="33998" y="3471"/>
                  </a:lnTo>
                  <a:lnTo>
                    <a:pt x="33227" y="3722"/>
                  </a:lnTo>
                  <a:lnTo>
                    <a:pt x="32389" y="3991"/>
                  </a:lnTo>
                  <a:lnTo>
                    <a:pt x="31467" y="4259"/>
                  </a:lnTo>
                  <a:lnTo>
                    <a:pt x="30511" y="4527"/>
                  </a:lnTo>
                  <a:lnTo>
                    <a:pt x="29488" y="4779"/>
                  </a:lnTo>
                  <a:lnTo>
                    <a:pt x="28416" y="4996"/>
                  </a:lnTo>
                  <a:lnTo>
                    <a:pt x="27309" y="5214"/>
                  </a:lnTo>
                  <a:lnTo>
                    <a:pt x="26152" y="5399"/>
                  </a:lnTo>
                  <a:lnTo>
                    <a:pt x="25566" y="5466"/>
                  </a:lnTo>
                  <a:lnTo>
                    <a:pt x="24979" y="5550"/>
                  </a:lnTo>
                  <a:lnTo>
                    <a:pt x="24375" y="5600"/>
                  </a:lnTo>
                  <a:lnTo>
                    <a:pt x="23772" y="5650"/>
                  </a:lnTo>
                  <a:lnTo>
                    <a:pt x="23152" y="5684"/>
                  </a:lnTo>
                  <a:lnTo>
                    <a:pt x="22531" y="5717"/>
                  </a:lnTo>
                  <a:lnTo>
                    <a:pt x="21911" y="5734"/>
                  </a:lnTo>
                  <a:lnTo>
                    <a:pt x="21291" y="5734"/>
                  </a:lnTo>
                  <a:lnTo>
                    <a:pt x="20654" y="5717"/>
                  </a:lnTo>
                  <a:lnTo>
                    <a:pt x="20017" y="5684"/>
                  </a:lnTo>
                  <a:lnTo>
                    <a:pt x="19380" y="5650"/>
                  </a:lnTo>
                  <a:lnTo>
                    <a:pt x="18743" y="5583"/>
                  </a:lnTo>
                  <a:lnTo>
                    <a:pt x="18122" y="5516"/>
                  </a:lnTo>
                  <a:lnTo>
                    <a:pt x="17485" y="5416"/>
                  </a:lnTo>
                  <a:lnTo>
                    <a:pt x="16848" y="5298"/>
                  </a:lnTo>
                  <a:lnTo>
                    <a:pt x="16211" y="5181"/>
                  </a:lnTo>
                  <a:lnTo>
                    <a:pt x="15574" y="5030"/>
                  </a:lnTo>
                  <a:lnTo>
                    <a:pt x="14937" y="4862"/>
                  </a:lnTo>
                  <a:lnTo>
                    <a:pt x="14317" y="4661"/>
                  </a:lnTo>
                  <a:lnTo>
                    <a:pt x="13697" y="4460"/>
                  </a:lnTo>
                  <a:lnTo>
                    <a:pt x="13076" y="4225"/>
                  </a:lnTo>
                  <a:lnTo>
                    <a:pt x="12456" y="3957"/>
                  </a:lnTo>
                  <a:lnTo>
                    <a:pt x="11853" y="3689"/>
                  </a:lnTo>
                  <a:lnTo>
                    <a:pt x="11249" y="3387"/>
                  </a:lnTo>
                  <a:lnTo>
                    <a:pt x="10646" y="3052"/>
                  </a:lnTo>
                  <a:lnTo>
                    <a:pt x="10059" y="2700"/>
                  </a:lnTo>
                  <a:lnTo>
                    <a:pt x="9472" y="2314"/>
                  </a:lnTo>
                  <a:lnTo>
                    <a:pt x="8902" y="1912"/>
                  </a:lnTo>
                  <a:lnTo>
                    <a:pt x="8332" y="1476"/>
                  </a:lnTo>
                  <a:lnTo>
                    <a:pt x="7779" y="1007"/>
                  </a:lnTo>
                  <a:lnTo>
                    <a:pt x="7243" y="520"/>
                  </a:lnTo>
                  <a:lnTo>
                    <a:pt x="67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2;p36">
              <a:extLst>
                <a:ext uri="{FF2B5EF4-FFF2-40B4-BE49-F238E27FC236}">
                  <a16:creationId xmlns:a16="http://schemas.microsoft.com/office/drawing/2014/main" id="{439A3E53-7488-7869-8ACB-4E44F44EFE60}"/>
                </a:ext>
              </a:extLst>
            </p:cNvPr>
            <p:cNvSpPr/>
            <p:nvPr/>
          </p:nvSpPr>
          <p:spPr>
            <a:xfrm>
              <a:off x="3608674" y="3781766"/>
              <a:ext cx="628839" cy="857126"/>
            </a:xfrm>
            <a:custGeom>
              <a:avLst/>
              <a:gdLst/>
              <a:ahLst/>
              <a:cxnLst/>
              <a:rect l="l" t="t" r="r" b="b"/>
              <a:pathLst>
                <a:path w="37267" h="50796" extrusionOk="0">
                  <a:moveTo>
                    <a:pt x="34" y="0"/>
                  </a:moveTo>
                  <a:lnTo>
                    <a:pt x="0" y="520"/>
                  </a:lnTo>
                  <a:lnTo>
                    <a:pt x="0" y="1056"/>
                  </a:lnTo>
                  <a:lnTo>
                    <a:pt x="0" y="1526"/>
                  </a:lnTo>
                  <a:lnTo>
                    <a:pt x="34" y="1978"/>
                  </a:lnTo>
                  <a:lnTo>
                    <a:pt x="67" y="2431"/>
                  </a:lnTo>
                  <a:lnTo>
                    <a:pt x="134" y="2884"/>
                  </a:lnTo>
                  <a:lnTo>
                    <a:pt x="218" y="3320"/>
                  </a:lnTo>
                  <a:lnTo>
                    <a:pt x="319" y="3772"/>
                  </a:lnTo>
                  <a:lnTo>
                    <a:pt x="419" y="4208"/>
                  </a:lnTo>
                  <a:lnTo>
                    <a:pt x="554" y="4644"/>
                  </a:lnTo>
                  <a:lnTo>
                    <a:pt x="704" y="5063"/>
                  </a:lnTo>
                  <a:lnTo>
                    <a:pt x="855" y="5482"/>
                  </a:lnTo>
                  <a:lnTo>
                    <a:pt x="1040" y="5901"/>
                  </a:lnTo>
                  <a:lnTo>
                    <a:pt x="1241" y="6320"/>
                  </a:lnTo>
                  <a:lnTo>
                    <a:pt x="1442" y="6723"/>
                  </a:lnTo>
                  <a:lnTo>
                    <a:pt x="1660" y="7125"/>
                  </a:lnTo>
                  <a:lnTo>
                    <a:pt x="1895" y="7511"/>
                  </a:lnTo>
                  <a:lnTo>
                    <a:pt x="2146" y="7896"/>
                  </a:lnTo>
                  <a:lnTo>
                    <a:pt x="2414" y="8282"/>
                  </a:lnTo>
                  <a:lnTo>
                    <a:pt x="2699" y="8650"/>
                  </a:lnTo>
                  <a:lnTo>
                    <a:pt x="2984" y="9019"/>
                  </a:lnTo>
                  <a:lnTo>
                    <a:pt x="3286" y="9371"/>
                  </a:lnTo>
                  <a:lnTo>
                    <a:pt x="3605" y="9723"/>
                  </a:lnTo>
                  <a:lnTo>
                    <a:pt x="3940" y="10059"/>
                  </a:lnTo>
                  <a:lnTo>
                    <a:pt x="4292" y="10394"/>
                  </a:lnTo>
                  <a:lnTo>
                    <a:pt x="4644" y="10729"/>
                  </a:lnTo>
                  <a:lnTo>
                    <a:pt x="5013" y="11048"/>
                  </a:lnTo>
                  <a:lnTo>
                    <a:pt x="5382" y="11349"/>
                  </a:lnTo>
                  <a:lnTo>
                    <a:pt x="5784" y="11651"/>
                  </a:lnTo>
                  <a:lnTo>
                    <a:pt x="6186" y="11953"/>
                  </a:lnTo>
                  <a:lnTo>
                    <a:pt x="6589" y="12221"/>
                  </a:lnTo>
                  <a:lnTo>
                    <a:pt x="7008" y="12506"/>
                  </a:lnTo>
                  <a:lnTo>
                    <a:pt x="7444" y="12758"/>
                  </a:lnTo>
                  <a:lnTo>
                    <a:pt x="7896" y="13009"/>
                  </a:lnTo>
                  <a:lnTo>
                    <a:pt x="7896" y="49689"/>
                  </a:lnTo>
                  <a:lnTo>
                    <a:pt x="12288" y="49689"/>
                  </a:lnTo>
                  <a:lnTo>
                    <a:pt x="15222" y="15440"/>
                  </a:lnTo>
                  <a:lnTo>
                    <a:pt x="16060" y="15557"/>
                  </a:lnTo>
                  <a:lnTo>
                    <a:pt x="16898" y="15641"/>
                  </a:lnTo>
                  <a:lnTo>
                    <a:pt x="17770" y="15675"/>
                  </a:lnTo>
                  <a:lnTo>
                    <a:pt x="18625" y="15691"/>
                  </a:lnTo>
                  <a:lnTo>
                    <a:pt x="19480" y="15675"/>
                  </a:lnTo>
                  <a:lnTo>
                    <a:pt x="20318" y="15641"/>
                  </a:lnTo>
                  <a:lnTo>
                    <a:pt x="21140" y="15557"/>
                  </a:lnTo>
                  <a:lnTo>
                    <a:pt x="21944" y="15457"/>
                  </a:lnTo>
                  <a:lnTo>
                    <a:pt x="21793" y="50795"/>
                  </a:lnTo>
                  <a:lnTo>
                    <a:pt x="26186" y="50795"/>
                  </a:lnTo>
                  <a:lnTo>
                    <a:pt x="30477" y="12355"/>
                  </a:lnTo>
                  <a:lnTo>
                    <a:pt x="30863" y="12104"/>
                  </a:lnTo>
                  <a:lnTo>
                    <a:pt x="31248" y="11836"/>
                  </a:lnTo>
                  <a:lnTo>
                    <a:pt x="31617" y="11567"/>
                  </a:lnTo>
                  <a:lnTo>
                    <a:pt x="31969" y="11282"/>
                  </a:lnTo>
                  <a:lnTo>
                    <a:pt x="32304" y="10997"/>
                  </a:lnTo>
                  <a:lnTo>
                    <a:pt x="32657" y="10712"/>
                  </a:lnTo>
                  <a:lnTo>
                    <a:pt x="32975" y="10411"/>
                  </a:lnTo>
                  <a:lnTo>
                    <a:pt x="33294" y="10092"/>
                  </a:lnTo>
                  <a:lnTo>
                    <a:pt x="33595" y="9790"/>
                  </a:lnTo>
                  <a:lnTo>
                    <a:pt x="33897" y="9472"/>
                  </a:lnTo>
                  <a:lnTo>
                    <a:pt x="34182" y="9137"/>
                  </a:lnTo>
                  <a:lnTo>
                    <a:pt x="34450" y="8801"/>
                  </a:lnTo>
                  <a:lnTo>
                    <a:pt x="34719" y="8466"/>
                  </a:lnTo>
                  <a:lnTo>
                    <a:pt x="34970" y="8114"/>
                  </a:lnTo>
                  <a:lnTo>
                    <a:pt x="35205" y="7762"/>
                  </a:lnTo>
                  <a:lnTo>
                    <a:pt x="35439" y="7410"/>
                  </a:lnTo>
                  <a:lnTo>
                    <a:pt x="35641" y="7041"/>
                  </a:lnTo>
                  <a:lnTo>
                    <a:pt x="35858" y="6672"/>
                  </a:lnTo>
                  <a:lnTo>
                    <a:pt x="36043" y="6304"/>
                  </a:lnTo>
                  <a:lnTo>
                    <a:pt x="36227" y="5918"/>
                  </a:lnTo>
                  <a:lnTo>
                    <a:pt x="36378" y="5549"/>
                  </a:lnTo>
                  <a:lnTo>
                    <a:pt x="36529" y="5147"/>
                  </a:lnTo>
                  <a:lnTo>
                    <a:pt x="36680" y="4761"/>
                  </a:lnTo>
                  <a:lnTo>
                    <a:pt x="36797" y="4359"/>
                  </a:lnTo>
                  <a:lnTo>
                    <a:pt x="36915" y="3973"/>
                  </a:lnTo>
                  <a:lnTo>
                    <a:pt x="36998" y="3554"/>
                  </a:lnTo>
                  <a:lnTo>
                    <a:pt x="37082" y="3152"/>
                  </a:lnTo>
                  <a:lnTo>
                    <a:pt x="37149" y="2733"/>
                  </a:lnTo>
                  <a:lnTo>
                    <a:pt x="37200" y="2330"/>
                  </a:lnTo>
                  <a:lnTo>
                    <a:pt x="37250" y="1911"/>
                  </a:lnTo>
                  <a:lnTo>
                    <a:pt x="37267" y="1476"/>
                  </a:lnTo>
                  <a:lnTo>
                    <a:pt x="37267" y="1056"/>
                  </a:lnTo>
                  <a:lnTo>
                    <a:pt x="37267" y="939"/>
                  </a:lnTo>
                  <a:lnTo>
                    <a:pt x="36831" y="1191"/>
                  </a:lnTo>
                  <a:lnTo>
                    <a:pt x="36361" y="1442"/>
                  </a:lnTo>
                  <a:lnTo>
                    <a:pt x="35875" y="1660"/>
                  </a:lnTo>
                  <a:lnTo>
                    <a:pt x="35356" y="1878"/>
                  </a:lnTo>
                  <a:lnTo>
                    <a:pt x="34819" y="2062"/>
                  </a:lnTo>
                  <a:lnTo>
                    <a:pt x="34249" y="2247"/>
                  </a:lnTo>
                  <a:lnTo>
                    <a:pt x="33679" y="2414"/>
                  </a:lnTo>
                  <a:lnTo>
                    <a:pt x="33076" y="2582"/>
                  </a:lnTo>
                  <a:lnTo>
                    <a:pt x="32455" y="2716"/>
                  </a:lnTo>
                  <a:lnTo>
                    <a:pt x="31818" y="2850"/>
                  </a:lnTo>
                  <a:lnTo>
                    <a:pt x="31148" y="2967"/>
                  </a:lnTo>
                  <a:lnTo>
                    <a:pt x="30477" y="3085"/>
                  </a:lnTo>
                  <a:lnTo>
                    <a:pt x="29790" y="3169"/>
                  </a:lnTo>
                  <a:lnTo>
                    <a:pt x="29086" y="3252"/>
                  </a:lnTo>
                  <a:lnTo>
                    <a:pt x="28365" y="3336"/>
                  </a:lnTo>
                  <a:lnTo>
                    <a:pt x="27644" y="3387"/>
                  </a:lnTo>
                  <a:lnTo>
                    <a:pt x="26907" y="3437"/>
                  </a:lnTo>
                  <a:lnTo>
                    <a:pt x="26135" y="3470"/>
                  </a:lnTo>
                  <a:lnTo>
                    <a:pt x="25381" y="3504"/>
                  </a:lnTo>
                  <a:lnTo>
                    <a:pt x="24610" y="3521"/>
                  </a:lnTo>
                  <a:lnTo>
                    <a:pt x="23034" y="3537"/>
                  </a:lnTo>
                  <a:lnTo>
                    <a:pt x="21425" y="3504"/>
                  </a:lnTo>
                  <a:lnTo>
                    <a:pt x="19799" y="3437"/>
                  </a:lnTo>
                  <a:lnTo>
                    <a:pt x="18156" y="3320"/>
                  </a:lnTo>
                  <a:lnTo>
                    <a:pt x="16496" y="3185"/>
                  </a:lnTo>
                  <a:lnTo>
                    <a:pt x="14853" y="3035"/>
                  </a:lnTo>
                  <a:lnTo>
                    <a:pt x="11819" y="2699"/>
                  </a:lnTo>
                  <a:lnTo>
                    <a:pt x="9187" y="2398"/>
                  </a:lnTo>
                  <a:lnTo>
                    <a:pt x="7997" y="2247"/>
                  </a:lnTo>
                  <a:lnTo>
                    <a:pt x="6907" y="2096"/>
                  </a:lnTo>
                  <a:lnTo>
                    <a:pt x="5918" y="1945"/>
                  </a:lnTo>
                  <a:lnTo>
                    <a:pt x="4979" y="1794"/>
                  </a:lnTo>
                  <a:lnTo>
                    <a:pt x="4141" y="1626"/>
                  </a:lnTo>
                  <a:lnTo>
                    <a:pt x="3370" y="1459"/>
                  </a:lnTo>
                  <a:lnTo>
                    <a:pt x="2666" y="1258"/>
                  </a:lnTo>
                  <a:lnTo>
                    <a:pt x="2029" y="1056"/>
                  </a:lnTo>
                  <a:lnTo>
                    <a:pt x="1727" y="939"/>
                  </a:lnTo>
                  <a:lnTo>
                    <a:pt x="1442" y="822"/>
                  </a:lnTo>
                  <a:lnTo>
                    <a:pt x="1174" y="704"/>
                  </a:lnTo>
                  <a:lnTo>
                    <a:pt x="922" y="570"/>
                  </a:lnTo>
                  <a:lnTo>
                    <a:pt x="688" y="436"/>
                  </a:lnTo>
                  <a:lnTo>
                    <a:pt x="453" y="302"/>
                  </a:lnTo>
                  <a:lnTo>
                    <a:pt x="235" y="15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3;p36">
              <a:extLst>
                <a:ext uri="{FF2B5EF4-FFF2-40B4-BE49-F238E27FC236}">
                  <a16:creationId xmlns:a16="http://schemas.microsoft.com/office/drawing/2014/main" id="{85DBD83C-F74E-4E0B-8827-758EA017D91C}"/>
                </a:ext>
              </a:extLst>
            </p:cNvPr>
            <p:cNvSpPr/>
            <p:nvPr/>
          </p:nvSpPr>
          <p:spPr>
            <a:xfrm>
              <a:off x="4017427" y="3972424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5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4;p36">
              <a:extLst>
                <a:ext uri="{FF2B5EF4-FFF2-40B4-BE49-F238E27FC236}">
                  <a16:creationId xmlns:a16="http://schemas.microsoft.com/office/drawing/2014/main" id="{B7EC20B7-758F-0141-277F-04306C072D61}"/>
                </a:ext>
              </a:extLst>
            </p:cNvPr>
            <p:cNvSpPr/>
            <p:nvPr/>
          </p:nvSpPr>
          <p:spPr>
            <a:xfrm>
              <a:off x="4017427" y="3972424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5;p36">
              <a:extLst>
                <a:ext uri="{FF2B5EF4-FFF2-40B4-BE49-F238E27FC236}">
                  <a16:creationId xmlns:a16="http://schemas.microsoft.com/office/drawing/2014/main" id="{681F9210-6A7E-529A-2F47-7F70FCEF633B}"/>
                </a:ext>
              </a:extLst>
            </p:cNvPr>
            <p:cNvSpPr/>
            <p:nvPr/>
          </p:nvSpPr>
          <p:spPr>
            <a:xfrm>
              <a:off x="3650825" y="2141102"/>
              <a:ext cx="696722" cy="889642"/>
            </a:xfrm>
            <a:custGeom>
              <a:avLst/>
              <a:gdLst/>
              <a:ahLst/>
              <a:cxnLst/>
              <a:rect l="l" t="t" r="r" b="b"/>
              <a:pathLst>
                <a:path w="41290" h="52723" extrusionOk="0">
                  <a:moveTo>
                    <a:pt x="11048" y="0"/>
                  </a:moveTo>
                  <a:lnTo>
                    <a:pt x="10662" y="17"/>
                  </a:lnTo>
                  <a:lnTo>
                    <a:pt x="10310" y="34"/>
                  </a:lnTo>
                  <a:lnTo>
                    <a:pt x="9975" y="67"/>
                  </a:lnTo>
                  <a:lnTo>
                    <a:pt x="9639" y="101"/>
                  </a:lnTo>
                  <a:lnTo>
                    <a:pt x="9338" y="151"/>
                  </a:lnTo>
                  <a:lnTo>
                    <a:pt x="9053" y="201"/>
                  </a:lnTo>
                  <a:lnTo>
                    <a:pt x="8768" y="285"/>
                  </a:lnTo>
                  <a:lnTo>
                    <a:pt x="8516" y="369"/>
                  </a:lnTo>
                  <a:lnTo>
                    <a:pt x="8298" y="469"/>
                  </a:lnTo>
                  <a:lnTo>
                    <a:pt x="8080" y="570"/>
                  </a:lnTo>
                  <a:lnTo>
                    <a:pt x="7896" y="704"/>
                  </a:lnTo>
                  <a:lnTo>
                    <a:pt x="7728" y="838"/>
                  </a:lnTo>
                  <a:lnTo>
                    <a:pt x="7594" y="989"/>
                  </a:lnTo>
                  <a:lnTo>
                    <a:pt x="7477" y="1157"/>
                  </a:lnTo>
                  <a:lnTo>
                    <a:pt x="7393" y="1341"/>
                  </a:lnTo>
                  <a:lnTo>
                    <a:pt x="6991" y="2917"/>
                  </a:lnTo>
                  <a:lnTo>
                    <a:pt x="6521" y="4761"/>
                  </a:lnTo>
                  <a:lnTo>
                    <a:pt x="5935" y="7175"/>
                  </a:lnTo>
                  <a:lnTo>
                    <a:pt x="5264" y="10058"/>
                  </a:lnTo>
                  <a:lnTo>
                    <a:pt x="4510" y="13344"/>
                  </a:lnTo>
                  <a:lnTo>
                    <a:pt x="3739" y="16932"/>
                  </a:lnTo>
                  <a:lnTo>
                    <a:pt x="3336" y="18809"/>
                  </a:lnTo>
                  <a:lnTo>
                    <a:pt x="2951" y="20720"/>
                  </a:lnTo>
                  <a:lnTo>
                    <a:pt x="2565" y="22665"/>
                  </a:lnTo>
                  <a:lnTo>
                    <a:pt x="2196" y="24626"/>
                  </a:lnTo>
                  <a:lnTo>
                    <a:pt x="1844" y="26588"/>
                  </a:lnTo>
                  <a:lnTo>
                    <a:pt x="1509" y="28549"/>
                  </a:lnTo>
                  <a:lnTo>
                    <a:pt x="1207" y="30494"/>
                  </a:lnTo>
                  <a:lnTo>
                    <a:pt x="922" y="32405"/>
                  </a:lnTo>
                  <a:lnTo>
                    <a:pt x="671" y="34282"/>
                  </a:lnTo>
                  <a:lnTo>
                    <a:pt x="453" y="36093"/>
                  </a:lnTo>
                  <a:lnTo>
                    <a:pt x="268" y="37853"/>
                  </a:lnTo>
                  <a:lnTo>
                    <a:pt x="134" y="39530"/>
                  </a:lnTo>
                  <a:lnTo>
                    <a:pt x="84" y="40351"/>
                  </a:lnTo>
                  <a:lnTo>
                    <a:pt x="50" y="41122"/>
                  </a:lnTo>
                  <a:lnTo>
                    <a:pt x="17" y="41893"/>
                  </a:lnTo>
                  <a:lnTo>
                    <a:pt x="0" y="42631"/>
                  </a:lnTo>
                  <a:lnTo>
                    <a:pt x="17" y="43335"/>
                  </a:lnTo>
                  <a:lnTo>
                    <a:pt x="17" y="44022"/>
                  </a:lnTo>
                  <a:lnTo>
                    <a:pt x="50" y="44659"/>
                  </a:lnTo>
                  <a:lnTo>
                    <a:pt x="101" y="45280"/>
                  </a:lnTo>
                  <a:lnTo>
                    <a:pt x="168" y="45866"/>
                  </a:lnTo>
                  <a:lnTo>
                    <a:pt x="235" y="46420"/>
                  </a:lnTo>
                  <a:lnTo>
                    <a:pt x="335" y="46923"/>
                  </a:lnTo>
                  <a:lnTo>
                    <a:pt x="453" y="47409"/>
                  </a:lnTo>
                  <a:lnTo>
                    <a:pt x="520" y="47643"/>
                  </a:lnTo>
                  <a:lnTo>
                    <a:pt x="620" y="47878"/>
                  </a:lnTo>
                  <a:lnTo>
                    <a:pt x="755" y="48113"/>
                  </a:lnTo>
                  <a:lnTo>
                    <a:pt x="905" y="48347"/>
                  </a:lnTo>
                  <a:lnTo>
                    <a:pt x="1090" y="48565"/>
                  </a:lnTo>
                  <a:lnTo>
                    <a:pt x="1291" y="48800"/>
                  </a:lnTo>
                  <a:lnTo>
                    <a:pt x="1526" y="49001"/>
                  </a:lnTo>
                  <a:lnTo>
                    <a:pt x="1760" y="49219"/>
                  </a:lnTo>
                  <a:lnTo>
                    <a:pt x="2029" y="49437"/>
                  </a:lnTo>
                  <a:lnTo>
                    <a:pt x="2330" y="49638"/>
                  </a:lnTo>
                  <a:lnTo>
                    <a:pt x="2632" y="49839"/>
                  </a:lnTo>
                  <a:lnTo>
                    <a:pt x="2967" y="50024"/>
                  </a:lnTo>
                  <a:lnTo>
                    <a:pt x="3319" y="50208"/>
                  </a:lnTo>
                  <a:lnTo>
                    <a:pt x="3688" y="50393"/>
                  </a:lnTo>
                  <a:lnTo>
                    <a:pt x="4074" y="50577"/>
                  </a:lnTo>
                  <a:lnTo>
                    <a:pt x="4476" y="50745"/>
                  </a:lnTo>
                  <a:lnTo>
                    <a:pt x="4912" y="50912"/>
                  </a:lnTo>
                  <a:lnTo>
                    <a:pt x="5348" y="51080"/>
                  </a:lnTo>
                  <a:lnTo>
                    <a:pt x="5801" y="51231"/>
                  </a:lnTo>
                  <a:lnTo>
                    <a:pt x="6270" y="51365"/>
                  </a:lnTo>
                  <a:lnTo>
                    <a:pt x="6756" y="51516"/>
                  </a:lnTo>
                  <a:lnTo>
                    <a:pt x="7242" y="51650"/>
                  </a:lnTo>
                  <a:lnTo>
                    <a:pt x="8282" y="51885"/>
                  </a:lnTo>
                  <a:lnTo>
                    <a:pt x="9354" y="52103"/>
                  </a:lnTo>
                  <a:lnTo>
                    <a:pt x="10478" y="52304"/>
                  </a:lnTo>
                  <a:lnTo>
                    <a:pt x="11634" y="52455"/>
                  </a:lnTo>
                  <a:lnTo>
                    <a:pt x="12825" y="52572"/>
                  </a:lnTo>
                  <a:lnTo>
                    <a:pt x="14032" y="52656"/>
                  </a:lnTo>
                  <a:lnTo>
                    <a:pt x="15272" y="52706"/>
                  </a:lnTo>
                  <a:lnTo>
                    <a:pt x="16529" y="52723"/>
                  </a:lnTo>
                  <a:lnTo>
                    <a:pt x="17787" y="52706"/>
                  </a:lnTo>
                  <a:lnTo>
                    <a:pt x="18424" y="52673"/>
                  </a:lnTo>
                  <a:lnTo>
                    <a:pt x="19061" y="52639"/>
                  </a:lnTo>
                  <a:lnTo>
                    <a:pt x="19698" y="52589"/>
                  </a:lnTo>
                  <a:lnTo>
                    <a:pt x="20335" y="52522"/>
                  </a:lnTo>
                  <a:lnTo>
                    <a:pt x="20972" y="52455"/>
                  </a:lnTo>
                  <a:lnTo>
                    <a:pt x="21609" y="52388"/>
                  </a:lnTo>
                  <a:lnTo>
                    <a:pt x="22229" y="52287"/>
                  </a:lnTo>
                  <a:lnTo>
                    <a:pt x="22866" y="52186"/>
                  </a:lnTo>
                  <a:lnTo>
                    <a:pt x="23486" y="52069"/>
                  </a:lnTo>
                  <a:lnTo>
                    <a:pt x="24107" y="51952"/>
                  </a:lnTo>
                  <a:lnTo>
                    <a:pt x="24727" y="51818"/>
                  </a:lnTo>
                  <a:lnTo>
                    <a:pt x="25331" y="51667"/>
                  </a:lnTo>
                  <a:lnTo>
                    <a:pt x="25934" y="51499"/>
                  </a:lnTo>
                  <a:lnTo>
                    <a:pt x="26538" y="51331"/>
                  </a:lnTo>
                  <a:lnTo>
                    <a:pt x="27124" y="51147"/>
                  </a:lnTo>
                  <a:lnTo>
                    <a:pt x="27711" y="50946"/>
                  </a:lnTo>
                  <a:lnTo>
                    <a:pt x="28281" y="50745"/>
                  </a:lnTo>
                  <a:lnTo>
                    <a:pt x="28851" y="50527"/>
                  </a:lnTo>
                  <a:lnTo>
                    <a:pt x="29404" y="50292"/>
                  </a:lnTo>
                  <a:lnTo>
                    <a:pt x="29957" y="50041"/>
                  </a:lnTo>
                  <a:lnTo>
                    <a:pt x="30494" y="49772"/>
                  </a:lnTo>
                  <a:lnTo>
                    <a:pt x="31013" y="49504"/>
                  </a:lnTo>
                  <a:lnTo>
                    <a:pt x="31516" y="49202"/>
                  </a:lnTo>
                  <a:lnTo>
                    <a:pt x="32019" y="48901"/>
                  </a:lnTo>
                  <a:lnTo>
                    <a:pt x="32505" y="48616"/>
                  </a:lnTo>
                  <a:lnTo>
                    <a:pt x="33042" y="48331"/>
                  </a:lnTo>
                  <a:lnTo>
                    <a:pt x="33595" y="48062"/>
                  </a:lnTo>
                  <a:lnTo>
                    <a:pt x="34165" y="47794"/>
                  </a:lnTo>
                  <a:lnTo>
                    <a:pt x="34752" y="47509"/>
                  </a:lnTo>
                  <a:lnTo>
                    <a:pt x="35339" y="47224"/>
                  </a:lnTo>
                  <a:lnTo>
                    <a:pt x="35909" y="46906"/>
                  </a:lnTo>
                  <a:lnTo>
                    <a:pt x="36462" y="46570"/>
                  </a:lnTo>
                  <a:lnTo>
                    <a:pt x="36730" y="46403"/>
                  </a:lnTo>
                  <a:lnTo>
                    <a:pt x="36981" y="46218"/>
                  </a:lnTo>
                  <a:lnTo>
                    <a:pt x="37250" y="46017"/>
                  </a:lnTo>
                  <a:lnTo>
                    <a:pt x="37484" y="45799"/>
                  </a:lnTo>
                  <a:lnTo>
                    <a:pt x="37719" y="45581"/>
                  </a:lnTo>
                  <a:lnTo>
                    <a:pt x="37937" y="45347"/>
                  </a:lnTo>
                  <a:lnTo>
                    <a:pt x="38138" y="45112"/>
                  </a:lnTo>
                  <a:lnTo>
                    <a:pt x="38339" y="44844"/>
                  </a:lnTo>
                  <a:lnTo>
                    <a:pt x="38524" y="44576"/>
                  </a:lnTo>
                  <a:lnTo>
                    <a:pt x="38675" y="44291"/>
                  </a:lnTo>
                  <a:lnTo>
                    <a:pt x="38826" y="43989"/>
                  </a:lnTo>
                  <a:lnTo>
                    <a:pt x="38943" y="43654"/>
                  </a:lnTo>
                  <a:lnTo>
                    <a:pt x="39060" y="43318"/>
                  </a:lnTo>
                  <a:lnTo>
                    <a:pt x="39144" y="42966"/>
                  </a:lnTo>
                  <a:lnTo>
                    <a:pt x="39211" y="42581"/>
                  </a:lnTo>
                  <a:lnTo>
                    <a:pt x="39245" y="42195"/>
                  </a:lnTo>
                  <a:lnTo>
                    <a:pt x="39278" y="41675"/>
                  </a:lnTo>
                  <a:lnTo>
                    <a:pt x="39295" y="41139"/>
                  </a:lnTo>
                  <a:lnTo>
                    <a:pt x="39312" y="40619"/>
                  </a:lnTo>
                  <a:lnTo>
                    <a:pt x="39312" y="40083"/>
                  </a:lnTo>
                  <a:lnTo>
                    <a:pt x="39295" y="39546"/>
                  </a:lnTo>
                  <a:lnTo>
                    <a:pt x="39261" y="38993"/>
                  </a:lnTo>
                  <a:lnTo>
                    <a:pt x="39228" y="38440"/>
                  </a:lnTo>
                  <a:lnTo>
                    <a:pt x="39161" y="37870"/>
                  </a:lnTo>
                  <a:lnTo>
                    <a:pt x="39412" y="37753"/>
                  </a:lnTo>
                  <a:lnTo>
                    <a:pt x="39664" y="37635"/>
                  </a:lnTo>
                  <a:lnTo>
                    <a:pt x="39882" y="37484"/>
                  </a:lnTo>
                  <a:lnTo>
                    <a:pt x="40100" y="37317"/>
                  </a:lnTo>
                  <a:lnTo>
                    <a:pt x="40301" y="37116"/>
                  </a:lnTo>
                  <a:lnTo>
                    <a:pt x="40485" y="36914"/>
                  </a:lnTo>
                  <a:lnTo>
                    <a:pt x="40653" y="36680"/>
                  </a:lnTo>
                  <a:lnTo>
                    <a:pt x="40804" y="36411"/>
                  </a:lnTo>
                  <a:lnTo>
                    <a:pt x="40938" y="36126"/>
                  </a:lnTo>
                  <a:lnTo>
                    <a:pt x="41055" y="35808"/>
                  </a:lnTo>
                  <a:lnTo>
                    <a:pt x="41156" y="35473"/>
                  </a:lnTo>
                  <a:lnTo>
                    <a:pt x="41223" y="35104"/>
                  </a:lnTo>
                  <a:lnTo>
                    <a:pt x="41273" y="34702"/>
                  </a:lnTo>
                  <a:lnTo>
                    <a:pt x="41290" y="34282"/>
                  </a:lnTo>
                  <a:lnTo>
                    <a:pt x="41290" y="33830"/>
                  </a:lnTo>
                  <a:lnTo>
                    <a:pt x="41256" y="33327"/>
                  </a:lnTo>
                  <a:lnTo>
                    <a:pt x="41223" y="33042"/>
                  </a:lnTo>
                  <a:lnTo>
                    <a:pt x="41172" y="32740"/>
                  </a:lnTo>
                  <a:lnTo>
                    <a:pt x="41072" y="32137"/>
                  </a:lnTo>
                  <a:lnTo>
                    <a:pt x="40904" y="31533"/>
                  </a:lnTo>
                  <a:lnTo>
                    <a:pt x="40720" y="30930"/>
                  </a:lnTo>
                  <a:lnTo>
                    <a:pt x="40502" y="30309"/>
                  </a:lnTo>
                  <a:lnTo>
                    <a:pt x="40250" y="29689"/>
                  </a:lnTo>
                  <a:lnTo>
                    <a:pt x="39965" y="29052"/>
                  </a:lnTo>
                  <a:lnTo>
                    <a:pt x="39647" y="28432"/>
                  </a:lnTo>
                  <a:lnTo>
                    <a:pt x="39312" y="27812"/>
                  </a:lnTo>
                  <a:lnTo>
                    <a:pt x="38960" y="27191"/>
                  </a:lnTo>
                  <a:lnTo>
                    <a:pt x="38574" y="26588"/>
                  </a:lnTo>
                  <a:lnTo>
                    <a:pt x="38188" y="25984"/>
                  </a:lnTo>
                  <a:lnTo>
                    <a:pt x="37769" y="25381"/>
                  </a:lnTo>
                  <a:lnTo>
                    <a:pt x="37350" y="24794"/>
                  </a:lnTo>
                  <a:lnTo>
                    <a:pt x="36914" y="24224"/>
                  </a:lnTo>
                  <a:lnTo>
                    <a:pt x="36479" y="23671"/>
                  </a:lnTo>
                  <a:lnTo>
                    <a:pt x="36261" y="22581"/>
                  </a:lnTo>
                  <a:lnTo>
                    <a:pt x="36076" y="21659"/>
                  </a:lnTo>
                  <a:lnTo>
                    <a:pt x="35892" y="20620"/>
                  </a:lnTo>
                  <a:lnTo>
                    <a:pt x="35456" y="18223"/>
                  </a:lnTo>
                  <a:lnTo>
                    <a:pt x="35221" y="16932"/>
                  </a:lnTo>
                  <a:lnTo>
                    <a:pt x="34953" y="15591"/>
                  </a:lnTo>
                  <a:lnTo>
                    <a:pt x="34685" y="14233"/>
                  </a:lnTo>
                  <a:lnTo>
                    <a:pt x="34383" y="12892"/>
                  </a:lnTo>
                  <a:lnTo>
                    <a:pt x="34081" y="11584"/>
                  </a:lnTo>
                  <a:lnTo>
                    <a:pt x="33746" y="10327"/>
                  </a:lnTo>
                  <a:lnTo>
                    <a:pt x="33562" y="9723"/>
                  </a:lnTo>
                  <a:lnTo>
                    <a:pt x="33377" y="9153"/>
                  </a:lnTo>
                  <a:lnTo>
                    <a:pt x="33193" y="8600"/>
                  </a:lnTo>
                  <a:lnTo>
                    <a:pt x="32992" y="8080"/>
                  </a:lnTo>
                  <a:lnTo>
                    <a:pt x="32790" y="7577"/>
                  </a:lnTo>
                  <a:lnTo>
                    <a:pt x="32589" y="7125"/>
                  </a:lnTo>
                  <a:lnTo>
                    <a:pt x="32371" y="6706"/>
                  </a:lnTo>
                  <a:lnTo>
                    <a:pt x="32153" y="6320"/>
                  </a:lnTo>
                  <a:lnTo>
                    <a:pt x="31919" y="5985"/>
                  </a:lnTo>
                  <a:lnTo>
                    <a:pt x="31684" y="5700"/>
                  </a:lnTo>
                  <a:lnTo>
                    <a:pt x="31567" y="5566"/>
                  </a:lnTo>
                  <a:lnTo>
                    <a:pt x="31449" y="5448"/>
                  </a:lnTo>
                  <a:lnTo>
                    <a:pt x="31332" y="5348"/>
                  </a:lnTo>
                  <a:lnTo>
                    <a:pt x="31198" y="5264"/>
                  </a:lnTo>
                  <a:lnTo>
                    <a:pt x="30896" y="5080"/>
                  </a:lnTo>
                  <a:lnTo>
                    <a:pt x="30511" y="4878"/>
                  </a:lnTo>
                  <a:lnTo>
                    <a:pt x="30041" y="4660"/>
                  </a:lnTo>
                  <a:lnTo>
                    <a:pt x="29471" y="4426"/>
                  </a:lnTo>
                  <a:lnTo>
                    <a:pt x="28851" y="4174"/>
                  </a:lnTo>
                  <a:lnTo>
                    <a:pt x="28147" y="3906"/>
                  </a:lnTo>
                  <a:lnTo>
                    <a:pt x="27392" y="3621"/>
                  </a:lnTo>
                  <a:lnTo>
                    <a:pt x="26588" y="3336"/>
                  </a:lnTo>
                  <a:lnTo>
                    <a:pt x="25716" y="3051"/>
                  </a:lnTo>
                  <a:lnTo>
                    <a:pt x="24828" y="2766"/>
                  </a:lnTo>
                  <a:lnTo>
                    <a:pt x="23889" y="2481"/>
                  </a:lnTo>
                  <a:lnTo>
                    <a:pt x="22917" y="2196"/>
                  </a:lnTo>
                  <a:lnTo>
                    <a:pt x="21944" y="1911"/>
                  </a:lnTo>
                  <a:lnTo>
                    <a:pt x="20938" y="1643"/>
                  </a:lnTo>
                  <a:lnTo>
                    <a:pt x="19916" y="1375"/>
                  </a:lnTo>
                  <a:lnTo>
                    <a:pt x="18910" y="1140"/>
                  </a:lnTo>
                  <a:lnTo>
                    <a:pt x="17904" y="905"/>
                  </a:lnTo>
                  <a:lnTo>
                    <a:pt x="16898" y="704"/>
                  </a:lnTo>
                  <a:lnTo>
                    <a:pt x="15909" y="520"/>
                  </a:lnTo>
                  <a:lnTo>
                    <a:pt x="14937" y="352"/>
                  </a:lnTo>
                  <a:lnTo>
                    <a:pt x="13998" y="218"/>
                  </a:lnTo>
                  <a:lnTo>
                    <a:pt x="13110" y="117"/>
                  </a:lnTo>
                  <a:lnTo>
                    <a:pt x="12238" y="50"/>
                  </a:lnTo>
                  <a:lnTo>
                    <a:pt x="11433" y="17"/>
                  </a:lnTo>
                  <a:lnTo>
                    <a:pt x="11048" y="0"/>
                  </a:lnTo>
                  <a:close/>
                </a:path>
              </a:pathLst>
            </a:custGeom>
            <a:solidFill>
              <a:srgbClr val="FF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6;p36">
              <a:extLst>
                <a:ext uri="{FF2B5EF4-FFF2-40B4-BE49-F238E27FC236}">
                  <a16:creationId xmlns:a16="http://schemas.microsoft.com/office/drawing/2014/main" id="{F598991A-7A0F-ABB5-8C1B-D1830A6FAA23}"/>
                </a:ext>
              </a:extLst>
            </p:cNvPr>
            <p:cNvSpPr/>
            <p:nvPr/>
          </p:nvSpPr>
          <p:spPr>
            <a:xfrm>
              <a:off x="3317887" y="2514200"/>
              <a:ext cx="366332" cy="734638"/>
            </a:xfrm>
            <a:custGeom>
              <a:avLst/>
              <a:gdLst/>
              <a:ahLst/>
              <a:cxnLst/>
              <a:rect l="l" t="t" r="r" b="b"/>
              <a:pathLst>
                <a:path w="21710" h="43537" extrusionOk="0">
                  <a:moveTo>
                    <a:pt x="12992" y="1"/>
                  </a:moveTo>
                  <a:lnTo>
                    <a:pt x="12841" y="68"/>
                  </a:lnTo>
                  <a:lnTo>
                    <a:pt x="12422" y="286"/>
                  </a:lnTo>
                  <a:lnTo>
                    <a:pt x="11785" y="638"/>
                  </a:lnTo>
                  <a:lnTo>
                    <a:pt x="10947" y="1124"/>
                  </a:lnTo>
                  <a:lnTo>
                    <a:pt x="10477" y="1426"/>
                  </a:lnTo>
                  <a:lnTo>
                    <a:pt x="9958" y="1761"/>
                  </a:lnTo>
                  <a:lnTo>
                    <a:pt x="9421" y="2130"/>
                  </a:lnTo>
                  <a:lnTo>
                    <a:pt x="8868" y="2532"/>
                  </a:lnTo>
                  <a:lnTo>
                    <a:pt x="8281" y="2985"/>
                  </a:lnTo>
                  <a:lnTo>
                    <a:pt x="7695" y="3454"/>
                  </a:lnTo>
                  <a:lnTo>
                    <a:pt x="7091" y="3974"/>
                  </a:lnTo>
                  <a:lnTo>
                    <a:pt x="6471" y="4544"/>
                  </a:lnTo>
                  <a:lnTo>
                    <a:pt x="5867" y="5131"/>
                  </a:lnTo>
                  <a:lnTo>
                    <a:pt x="5264" y="5768"/>
                  </a:lnTo>
                  <a:lnTo>
                    <a:pt x="4677" y="6438"/>
                  </a:lnTo>
                  <a:lnTo>
                    <a:pt x="4090" y="7142"/>
                  </a:lnTo>
                  <a:lnTo>
                    <a:pt x="3805" y="7511"/>
                  </a:lnTo>
                  <a:lnTo>
                    <a:pt x="3537" y="7880"/>
                  </a:lnTo>
                  <a:lnTo>
                    <a:pt x="3252" y="8282"/>
                  </a:lnTo>
                  <a:lnTo>
                    <a:pt x="3001" y="8668"/>
                  </a:lnTo>
                  <a:lnTo>
                    <a:pt x="2733" y="9087"/>
                  </a:lnTo>
                  <a:lnTo>
                    <a:pt x="2481" y="9489"/>
                  </a:lnTo>
                  <a:lnTo>
                    <a:pt x="2246" y="9925"/>
                  </a:lnTo>
                  <a:lnTo>
                    <a:pt x="2012" y="10361"/>
                  </a:lnTo>
                  <a:lnTo>
                    <a:pt x="1794" y="10814"/>
                  </a:lnTo>
                  <a:lnTo>
                    <a:pt x="1576" y="11266"/>
                  </a:lnTo>
                  <a:lnTo>
                    <a:pt x="1375" y="11736"/>
                  </a:lnTo>
                  <a:lnTo>
                    <a:pt x="1190" y="12205"/>
                  </a:lnTo>
                  <a:lnTo>
                    <a:pt x="1006" y="12691"/>
                  </a:lnTo>
                  <a:lnTo>
                    <a:pt x="838" y="13177"/>
                  </a:lnTo>
                  <a:lnTo>
                    <a:pt x="687" y="13697"/>
                  </a:lnTo>
                  <a:lnTo>
                    <a:pt x="553" y="14200"/>
                  </a:lnTo>
                  <a:lnTo>
                    <a:pt x="419" y="14736"/>
                  </a:lnTo>
                  <a:lnTo>
                    <a:pt x="319" y="15273"/>
                  </a:lnTo>
                  <a:lnTo>
                    <a:pt x="218" y="15809"/>
                  </a:lnTo>
                  <a:lnTo>
                    <a:pt x="151" y="16362"/>
                  </a:lnTo>
                  <a:lnTo>
                    <a:pt x="84" y="16932"/>
                  </a:lnTo>
                  <a:lnTo>
                    <a:pt x="34" y="17519"/>
                  </a:lnTo>
                  <a:lnTo>
                    <a:pt x="17" y="18106"/>
                  </a:lnTo>
                  <a:lnTo>
                    <a:pt x="0" y="18693"/>
                  </a:lnTo>
                  <a:lnTo>
                    <a:pt x="17" y="19095"/>
                  </a:lnTo>
                  <a:lnTo>
                    <a:pt x="34" y="19497"/>
                  </a:lnTo>
                  <a:lnTo>
                    <a:pt x="67" y="19883"/>
                  </a:lnTo>
                  <a:lnTo>
                    <a:pt x="117" y="20285"/>
                  </a:lnTo>
                  <a:lnTo>
                    <a:pt x="168" y="20654"/>
                  </a:lnTo>
                  <a:lnTo>
                    <a:pt x="235" y="21040"/>
                  </a:lnTo>
                  <a:lnTo>
                    <a:pt x="319" y="21408"/>
                  </a:lnTo>
                  <a:lnTo>
                    <a:pt x="402" y="21777"/>
                  </a:lnTo>
                  <a:lnTo>
                    <a:pt x="503" y="22146"/>
                  </a:lnTo>
                  <a:lnTo>
                    <a:pt x="620" y="22498"/>
                  </a:lnTo>
                  <a:lnTo>
                    <a:pt x="738" y="22867"/>
                  </a:lnTo>
                  <a:lnTo>
                    <a:pt x="872" y="23219"/>
                  </a:lnTo>
                  <a:lnTo>
                    <a:pt x="1006" y="23554"/>
                  </a:lnTo>
                  <a:lnTo>
                    <a:pt x="1157" y="23906"/>
                  </a:lnTo>
                  <a:lnTo>
                    <a:pt x="1475" y="24577"/>
                  </a:lnTo>
                  <a:lnTo>
                    <a:pt x="1827" y="25231"/>
                  </a:lnTo>
                  <a:lnTo>
                    <a:pt x="2230" y="25884"/>
                  </a:lnTo>
                  <a:lnTo>
                    <a:pt x="2649" y="26521"/>
                  </a:lnTo>
                  <a:lnTo>
                    <a:pt x="3085" y="27142"/>
                  </a:lnTo>
                  <a:lnTo>
                    <a:pt x="3554" y="27762"/>
                  </a:lnTo>
                  <a:lnTo>
                    <a:pt x="4040" y="28365"/>
                  </a:lnTo>
                  <a:lnTo>
                    <a:pt x="4560" y="28952"/>
                  </a:lnTo>
                  <a:lnTo>
                    <a:pt x="5096" y="29556"/>
                  </a:lnTo>
                  <a:lnTo>
                    <a:pt x="5633" y="30126"/>
                  </a:lnTo>
                  <a:lnTo>
                    <a:pt x="6203" y="30712"/>
                  </a:lnTo>
                  <a:lnTo>
                    <a:pt x="7343" y="31869"/>
                  </a:lnTo>
                  <a:lnTo>
                    <a:pt x="8533" y="33009"/>
                  </a:lnTo>
                  <a:lnTo>
                    <a:pt x="9723" y="34149"/>
                  </a:lnTo>
                  <a:lnTo>
                    <a:pt x="10897" y="35306"/>
                  </a:lnTo>
                  <a:lnTo>
                    <a:pt x="11483" y="35876"/>
                  </a:lnTo>
                  <a:lnTo>
                    <a:pt x="12053" y="36462"/>
                  </a:lnTo>
                  <a:lnTo>
                    <a:pt x="12623" y="37066"/>
                  </a:lnTo>
                  <a:lnTo>
                    <a:pt x="13176" y="37669"/>
                  </a:lnTo>
                  <a:lnTo>
                    <a:pt x="13713" y="38273"/>
                  </a:lnTo>
                  <a:lnTo>
                    <a:pt x="14233" y="38893"/>
                  </a:lnTo>
                  <a:lnTo>
                    <a:pt x="14803" y="39581"/>
                  </a:lnTo>
                  <a:lnTo>
                    <a:pt x="15356" y="40218"/>
                  </a:lnTo>
                  <a:lnTo>
                    <a:pt x="15875" y="40771"/>
                  </a:lnTo>
                  <a:lnTo>
                    <a:pt x="16362" y="41291"/>
                  </a:lnTo>
                  <a:lnTo>
                    <a:pt x="16831" y="41743"/>
                  </a:lnTo>
                  <a:lnTo>
                    <a:pt x="17267" y="42145"/>
                  </a:lnTo>
                  <a:lnTo>
                    <a:pt x="17686" y="42481"/>
                  </a:lnTo>
                  <a:lnTo>
                    <a:pt x="18072" y="42783"/>
                  </a:lnTo>
                  <a:lnTo>
                    <a:pt x="18440" y="43017"/>
                  </a:lnTo>
                  <a:lnTo>
                    <a:pt x="18776" y="43202"/>
                  </a:lnTo>
                  <a:lnTo>
                    <a:pt x="19094" y="43352"/>
                  </a:lnTo>
                  <a:lnTo>
                    <a:pt x="19396" y="43453"/>
                  </a:lnTo>
                  <a:lnTo>
                    <a:pt x="19681" y="43520"/>
                  </a:lnTo>
                  <a:lnTo>
                    <a:pt x="19798" y="43520"/>
                  </a:lnTo>
                  <a:lnTo>
                    <a:pt x="19932" y="43537"/>
                  </a:lnTo>
                  <a:lnTo>
                    <a:pt x="20050" y="43520"/>
                  </a:lnTo>
                  <a:lnTo>
                    <a:pt x="20167" y="43503"/>
                  </a:lnTo>
                  <a:lnTo>
                    <a:pt x="20284" y="43470"/>
                  </a:lnTo>
                  <a:lnTo>
                    <a:pt x="20385" y="43436"/>
                  </a:lnTo>
                  <a:lnTo>
                    <a:pt x="20486" y="43403"/>
                  </a:lnTo>
                  <a:lnTo>
                    <a:pt x="20586" y="43336"/>
                  </a:lnTo>
                  <a:lnTo>
                    <a:pt x="20754" y="43202"/>
                  </a:lnTo>
                  <a:lnTo>
                    <a:pt x="20921" y="43034"/>
                  </a:lnTo>
                  <a:lnTo>
                    <a:pt x="21072" y="42833"/>
                  </a:lnTo>
                  <a:lnTo>
                    <a:pt x="21190" y="42598"/>
                  </a:lnTo>
                  <a:lnTo>
                    <a:pt x="21307" y="42330"/>
                  </a:lnTo>
                  <a:lnTo>
                    <a:pt x="21408" y="42045"/>
                  </a:lnTo>
                  <a:lnTo>
                    <a:pt x="21491" y="41726"/>
                  </a:lnTo>
                  <a:lnTo>
                    <a:pt x="21558" y="41391"/>
                  </a:lnTo>
                  <a:lnTo>
                    <a:pt x="21609" y="41022"/>
                  </a:lnTo>
                  <a:lnTo>
                    <a:pt x="21642" y="40637"/>
                  </a:lnTo>
                  <a:lnTo>
                    <a:pt x="21676" y="40234"/>
                  </a:lnTo>
                  <a:lnTo>
                    <a:pt x="21693" y="39815"/>
                  </a:lnTo>
                  <a:lnTo>
                    <a:pt x="21709" y="39379"/>
                  </a:lnTo>
                  <a:lnTo>
                    <a:pt x="21693" y="38457"/>
                  </a:lnTo>
                  <a:lnTo>
                    <a:pt x="21642" y="37502"/>
                  </a:lnTo>
                  <a:lnTo>
                    <a:pt x="21542" y="36496"/>
                  </a:lnTo>
                  <a:lnTo>
                    <a:pt x="21441" y="35490"/>
                  </a:lnTo>
                  <a:lnTo>
                    <a:pt x="21307" y="34468"/>
                  </a:lnTo>
                  <a:lnTo>
                    <a:pt x="21156" y="33462"/>
                  </a:lnTo>
                  <a:lnTo>
                    <a:pt x="20988" y="32473"/>
                  </a:lnTo>
                  <a:lnTo>
                    <a:pt x="20821" y="31500"/>
                  </a:lnTo>
                  <a:lnTo>
                    <a:pt x="20636" y="30595"/>
                  </a:lnTo>
                  <a:lnTo>
                    <a:pt x="20301" y="28952"/>
                  </a:lnTo>
                  <a:lnTo>
                    <a:pt x="20016" y="27661"/>
                  </a:lnTo>
                  <a:lnTo>
                    <a:pt x="19731" y="26488"/>
                  </a:lnTo>
                  <a:lnTo>
                    <a:pt x="19329" y="26421"/>
                  </a:lnTo>
                  <a:lnTo>
                    <a:pt x="18843" y="26337"/>
                  </a:lnTo>
                  <a:lnTo>
                    <a:pt x="18222" y="26203"/>
                  </a:lnTo>
                  <a:lnTo>
                    <a:pt x="17485" y="26002"/>
                  </a:lnTo>
                  <a:lnTo>
                    <a:pt x="17082" y="25884"/>
                  </a:lnTo>
                  <a:lnTo>
                    <a:pt x="16647" y="25734"/>
                  </a:lnTo>
                  <a:lnTo>
                    <a:pt x="16194" y="25583"/>
                  </a:lnTo>
                  <a:lnTo>
                    <a:pt x="15741" y="25415"/>
                  </a:lnTo>
                  <a:lnTo>
                    <a:pt x="15272" y="25214"/>
                  </a:lnTo>
                  <a:lnTo>
                    <a:pt x="14786" y="25013"/>
                  </a:lnTo>
                  <a:lnTo>
                    <a:pt x="14300" y="24778"/>
                  </a:lnTo>
                  <a:lnTo>
                    <a:pt x="13830" y="24510"/>
                  </a:lnTo>
                  <a:lnTo>
                    <a:pt x="13344" y="24242"/>
                  </a:lnTo>
                  <a:lnTo>
                    <a:pt x="12858" y="23940"/>
                  </a:lnTo>
                  <a:lnTo>
                    <a:pt x="12389" y="23604"/>
                  </a:lnTo>
                  <a:lnTo>
                    <a:pt x="11936" y="23252"/>
                  </a:lnTo>
                  <a:lnTo>
                    <a:pt x="11500" y="22884"/>
                  </a:lnTo>
                  <a:lnTo>
                    <a:pt x="11081" y="22465"/>
                  </a:lnTo>
                  <a:lnTo>
                    <a:pt x="10679" y="22045"/>
                  </a:lnTo>
                  <a:lnTo>
                    <a:pt x="10293" y="21576"/>
                  </a:lnTo>
                  <a:lnTo>
                    <a:pt x="10109" y="21341"/>
                  </a:lnTo>
                  <a:lnTo>
                    <a:pt x="9941" y="21090"/>
                  </a:lnTo>
                  <a:lnTo>
                    <a:pt x="9773" y="20822"/>
                  </a:lnTo>
                  <a:lnTo>
                    <a:pt x="9623" y="20570"/>
                  </a:lnTo>
                  <a:lnTo>
                    <a:pt x="9472" y="20285"/>
                  </a:lnTo>
                  <a:lnTo>
                    <a:pt x="9338" y="20017"/>
                  </a:lnTo>
                  <a:lnTo>
                    <a:pt x="9220" y="19715"/>
                  </a:lnTo>
                  <a:lnTo>
                    <a:pt x="9103" y="19430"/>
                  </a:lnTo>
                  <a:lnTo>
                    <a:pt x="8985" y="19129"/>
                  </a:lnTo>
                  <a:lnTo>
                    <a:pt x="8885" y="18810"/>
                  </a:lnTo>
                  <a:lnTo>
                    <a:pt x="8801" y="18491"/>
                  </a:lnTo>
                  <a:lnTo>
                    <a:pt x="8734" y="18156"/>
                  </a:lnTo>
                  <a:lnTo>
                    <a:pt x="8633" y="17704"/>
                  </a:lnTo>
                  <a:lnTo>
                    <a:pt x="8566" y="17284"/>
                  </a:lnTo>
                  <a:lnTo>
                    <a:pt x="8516" y="16849"/>
                  </a:lnTo>
                  <a:lnTo>
                    <a:pt x="8483" y="16446"/>
                  </a:lnTo>
                  <a:lnTo>
                    <a:pt x="8449" y="16027"/>
                  </a:lnTo>
                  <a:lnTo>
                    <a:pt x="8449" y="15642"/>
                  </a:lnTo>
                  <a:lnTo>
                    <a:pt x="8449" y="15256"/>
                  </a:lnTo>
                  <a:lnTo>
                    <a:pt x="8466" y="14870"/>
                  </a:lnTo>
                  <a:lnTo>
                    <a:pt x="8499" y="14502"/>
                  </a:lnTo>
                  <a:lnTo>
                    <a:pt x="8533" y="14150"/>
                  </a:lnTo>
                  <a:lnTo>
                    <a:pt x="8583" y="13798"/>
                  </a:lnTo>
                  <a:lnTo>
                    <a:pt x="8650" y="13462"/>
                  </a:lnTo>
                  <a:lnTo>
                    <a:pt x="8734" y="13127"/>
                  </a:lnTo>
                  <a:lnTo>
                    <a:pt x="8818" y="12808"/>
                  </a:lnTo>
                  <a:lnTo>
                    <a:pt x="8902" y="12490"/>
                  </a:lnTo>
                  <a:lnTo>
                    <a:pt x="9019" y="12188"/>
                  </a:lnTo>
                  <a:lnTo>
                    <a:pt x="9136" y="11886"/>
                  </a:lnTo>
                  <a:lnTo>
                    <a:pt x="9254" y="11601"/>
                  </a:lnTo>
                  <a:lnTo>
                    <a:pt x="9388" y="11316"/>
                  </a:lnTo>
                  <a:lnTo>
                    <a:pt x="9522" y="11048"/>
                  </a:lnTo>
                  <a:lnTo>
                    <a:pt x="9807" y="10529"/>
                  </a:lnTo>
                  <a:lnTo>
                    <a:pt x="10142" y="10042"/>
                  </a:lnTo>
                  <a:lnTo>
                    <a:pt x="10477" y="9573"/>
                  </a:lnTo>
                  <a:lnTo>
                    <a:pt x="10830" y="9154"/>
                  </a:lnTo>
                  <a:lnTo>
                    <a:pt x="11215" y="8752"/>
                  </a:lnTo>
                  <a:lnTo>
                    <a:pt x="11584" y="8383"/>
                  </a:lnTo>
                  <a:lnTo>
                    <a:pt x="11969" y="8048"/>
                  </a:lnTo>
                  <a:lnTo>
                    <a:pt x="12372" y="7729"/>
                  </a:lnTo>
                  <a:lnTo>
                    <a:pt x="12757" y="7444"/>
                  </a:lnTo>
                  <a:lnTo>
                    <a:pt x="13143" y="7176"/>
                  </a:lnTo>
                  <a:lnTo>
                    <a:pt x="13512" y="6941"/>
                  </a:lnTo>
                  <a:lnTo>
                    <a:pt x="13864" y="6723"/>
                  </a:lnTo>
                  <a:lnTo>
                    <a:pt x="14216" y="6539"/>
                  </a:lnTo>
                  <a:lnTo>
                    <a:pt x="14534" y="6371"/>
                  </a:lnTo>
                  <a:lnTo>
                    <a:pt x="15104" y="6103"/>
                  </a:lnTo>
                  <a:lnTo>
                    <a:pt x="15557" y="5918"/>
                  </a:lnTo>
                  <a:lnTo>
                    <a:pt x="15842" y="5818"/>
                  </a:lnTo>
                  <a:lnTo>
                    <a:pt x="15943" y="5784"/>
                  </a:lnTo>
                  <a:lnTo>
                    <a:pt x="15926" y="5583"/>
                  </a:lnTo>
                  <a:lnTo>
                    <a:pt x="15859" y="5064"/>
                  </a:lnTo>
                  <a:lnTo>
                    <a:pt x="15792" y="4695"/>
                  </a:lnTo>
                  <a:lnTo>
                    <a:pt x="15708" y="4276"/>
                  </a:lnTo>
                  <a:lnTo>
                    <a:pt x="15590" y="3823"/>
                  </a:lnTo>
                  <a:lnTo>
                    <a:pt x="15456" y="3354"/>
                  </a:lnTo>
                  <a:lnTo>
                    <a:pt x="15289" y="2867"/>
                  </a:lnTo>
                  <a:lnTo>
                    <a:pt x="15088" y="2365"/>
                  </a:lnTo>
                  <a:lnTo>
                    <a:pt x="14970" y="2130"/>
                  </a:lnTo>
                  <a:lnTo>
                    <a:pt x="14836" y="1878"/>
                  </a:lnTo>
                  <a:lnTo>
                    <a:pt x="14702" y="1644"/>
                  </a:lnTo>
                  <a:lnTo>
                    <a:pt x="14568" y="1426"/>
                  </a:lnTo>
                  <a:lnTo>
                    <a:pt x="14400" y="1208"/>
                  </a:lnTo>
                  <a:lnTo>
                    <a:pt x="14233" y="990"/>
                  </a:lnTo>
                  <a:lnTo>
                    <a:pt x="14065" y="789"/>
                  </a:lnTo>
                  <a:lnTo>
                    <a:pt x="13864" y="604"/>
                  </a:lnTo>
                  <a:lnTo>
                    <a:pt x="13663" y="437"/>
                  </a:lnTo>
                  <a:lnTo>
                    <a:pt x="13461" y="269"/>
                  </a:lnTo>
                  <a:lnTo>
                    <a:pt x="13227" y="135"/>
                  </a:lnTo>
                  <a:lnTo>
                    <a:pt x="12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7;p36">
              <a:extLst>
                <a:ext uri="{FF2B5EF4-FFF2-40B4-BE49-F238E27FC236}">
                  <a16:creationId xmlns:a16="http://schemas.microsoft.com/office/drawing/2014/main" id="{CC37F743-1103-7FBF-321E-46B267766570}"/>
                </a:ext>
              </a:extLst>
            </p:cNvPr>
            <p:cNvSpPr/>
            <p:nvPr/>
          </p:nvSpPr>
          <p:spPr>
            <a:xfrm>
              <a:off x="3626493" y="2089333"/>
              <a:ext cx="758970" cy="822332"/>
            </a:xfrm>
            <a:custGeom>
              <a:avLst/>
              <a:gdLst/>
              <a:ahLst/>
              <a:cxnLst/>
              <a:rect l="l" t="t" r="r" b="b"/>
              <a:pathLst>
                <a:path w="44979" h="48734" extrusionOk="0">
                  <a:moveTo>
                    <a:pt x="20352" y="0"/>
                  </a:moveTo>
                  <a:lnTo>
                    <a:pt x="19564" y="34"/>
                  </a:lnTo>
                  <a:lnTo>
                    <a:pt x="18776" y="67"/>
                  </a:lnTo>
                  <a:lnTo>
                    <a:pt x="17988" y="118"/>
                  </a:lnTo>
                  <a:lnTo>
                    <a:pt x="17217" y="185"/>
                  </a:lnTo>
                  <a:lnTo>
                    <a:pt x="16446" y="268"/>
                  </a:lnTo>
                  <a:lnTo>
                    <a:pt x="15692" y="369"/>
                  </a:lnTo>
                  <a:lnTo>
                    <a:pt x="14954" y="470"/>
                  </a:lnTo>
                  <a:lnTo>
                    <a:pt x="14216" y="604"/>
                  </a:lnTo>
                  <a:lnTo>
                    <a:pt x="13495" y="755"/>
                  </a:lnTo>
                  <a:lnTo>
                    <a:pt x="12775" y="906"/>
                  </a:lnTo>
                  <a:lnTo>
                    <a:pt x="12087" y="1090"/>
                  </a:lnTo>
                  <a:lnTo>
                    <a:pt x="11400" y="1274"/>
                  </a:lnTo>
                  <a:lnTo>
                    <a:pt x="10746" y="1492"/>
                  </a:lnTo>
                  <a:lnTo>
                    <a:pt x="10092" y="1710"/>
                  </a:lnTo>
                  <a:lnTo>
                    <a:pt x="9472" y="1945"/>
                  </a:lnTo>
                  <a:lnTo>
                    <a:pt x="8869" y="2213"/>
                  </a:lnTo>
                  <a:lnTo>
                    <a:pt x="8282" y="2481"/>
                  </a:lnTo>
                  <a:lnTo>
                    <a:pt x="7712" y="2766"/>
                  </a:lnTo>
                  <a:lnTo>
                    <a:pt x="7175" y="3068"/>
                  </a:lnTo>
                  <a:lnTo>
                    <a:pt x="6706" y="3370"/>
                  </a:lnTo>
                  <a:lnTo>
                    <a:pt x="6237" y="3688"/>
                  </a:lnTo>
                  <a:lnTo>
                    <a:pt x="5784" y="4024"/>
                  </a:lnTo>
                  <a:lnTo>
                    <a:pt x="5348" y="4392"/>
                  </a:lnTo>
                  <a:lnTo>
                    <a:pt x="4929" y="4795"/>
                  </a:lnTo>
                  <a:lnTo>
                    <a:pt x="4527" y="5231"/>
                  </a:lnTo>
                  <a:lnTo>
                    <a:pt x="4124" y="5683"/>
                  </a:lnTo>
                  <a:lnTo>
                    <a:pt x="3739" y="6186"/>
                  </a:lnTo>
                  <a:lnTo>
                    <a:pt x="3370" y="6723"/>
                  </a:lnTo>
                  <a:lnTo>
                    <a:pt x="3018" y="7309"/>
                  </a:lnTo>
                  <a:lnTo>
                    <a:pt x="2683" y="7913"/>
                  </a:lnTo>
                  <a:lnTo>
                    <a:pt x="2364" y="8583"/>
                  </a:lnTo>
                  <a:lnTo>
                    <a:pt x="2062" y="9288"/>
                  </a:lnTo>
                  <a:lnTo>
                    <a:pt x="1777" y="10042"/>
                  </a:lnTo>
                  <a:lnTo>
                    <a:pt x="1509" y="10830"/>
                  </a:lnTo>
                  <a:lnTo>
                    <a:pt x="1258" y="11685"/>
                  </a:lnTo>
                  <a:lnTo>
                    <a:pt x="1040" y="12590"/>
                  </a:lnTo>
                  <a:lnTo>
                    <a:pt x="839" y="13546"/>
                  </a:lnTo>
                  <a:lnTo>
                    <a:pt x="654" y="14551"/>
                  </a:lnTo>
                  <a:lnTo>
                    <a:pt x="487" y="15624"/>
                  </a:lnTo>
                  <a:lnTo>
                    <a:pt x="353" y="16764"/>
                  </a:lnTo>
                  <a:lnTo>
                    <a:pt x="235" y="17954"/>
                  </a:lnTo>
                  <a:lnTo>
                    <a:pt x="135" y="19212"/>
                  </a:lnTo>
                  <a:lnTo>
                    <a:pt x="68" y="20519"/>
                  </a:lnTo>
                  <a:lnTo>
                    <a:pt x="17" y="21911"/>
                  </a:lnTo>
                  <a:lnTo>
                    <a:pt x="0" y="23369"/>
                  </a:lnTo>
                  <a:lnTo>
                    <a:pt x="17" y="24895"/>
                  </a:lnTo>
                  <a:lnTo>
                    <a:pt x="51" y="26504"/>
                  </a:lnTo>
                  <a:lnTo>
                    <a:pt x="118" y="28181"/>
                  </a:lnTo>
                  <a:lnTo>
                    <a:pt x="218" y="29924"/>
                  </a:lnTo>
                  <a:lnTo>
                    <a:pt x="336" y="31768"/>
                  </a:lnTo>
                  <a:lnTo>
                    <a:pt x="487" y="33679"/>
                  </a:lnTo>
                  <a:lnTo>
                    <a:pt x="570" y="34853"/>
                  </a:lnTo>
                  <a:lnTo>
                    <a:pt x="654" y="35959"/>
                  </a:lnTo>
                  <a:lnTo>
                    <a:pt x="772" y="37987"/>
                  </a:lnTo>
                  <a:lnTo>
                    <a:pt x="855" y="39748"/>
                  </a:lnTo>
                  <a:lnTo>
                    <a:pt x="939" y="41290"/>
                  </a:lnTo>
                  <a:lnTo>
                    <a:pt x="973" y="41977"/>
                  </a:lnTo>
                  <a:lnTo>
                    <a:pt x="1040" y="42614"/>
                  </a:lnTo>
                  <a:lnTo>
                    <a:pt x="1124" y="43218"/>
                  </a:lnTo>
                  <a:lnTo>
                    <a:pt x="1207" y="43754"/>
                  </a:lnTo>
                  <a:lnTo>
                    <a:pt x="1325" y="44257"/>
                  </a:lnTo>
                  <a:lnTo>
                    <a:pt x="1459" y="44710"/>
                  </a:lnTo>
                  <a:lnTo>
                    <a:pt x="1526" y="44928"/>
                  </a:lnTo>
                  <a:lnTo>
                    <a:pt x="1627" y="45146"/>
                  </a:lnTo>
                  <a:lnTo>
                    <a:pt x="1710" y="45330"/>
                  </a:lnTo>
                  <a:lnTo>
                    <a:pt x="1811" y="45515"/>
                  </a:lnTo>
                  <a:lnTo>
                    <a:pt x="1928" y="45699"/>
                  </a:lnTo>
                  <a:lnTo>
                    <a:pt x="2046" y="45867"/>
                  </a:lnTo>
                  <a:lnTo>
                    <a:pt x="2180" y="46034"/>
                  </a:lnTo>
                  <a:lnTo>
                    <a:pt x="2314" y="46185"/>
                  </a:lnTo>
                  <a:lnTo>
                    <a:pt x="2465" y="46336"/>
                  </a:lnTo>
                  <a:lnTo>
                    <a:pt x="2616" y="46470"/>
                  </a:lnTo>
                  <a:lnTo>
                    <a:pt x="2783" y="46604"/>
                  </a:lnTo>
                  <a:lnTo>
                    <a:pt x="2968" y="46722"/>
                  </a:lnTo>
                  <a:lnTo>
                    <a:pt x="3169" y="46856"/>
                  </a:lnTo>
                  <a:lnTo>
                    <a:pt x="3370" y="46956"/>
                  </a:lnTo>
                  <a:lnTo>
                    <a:pt x="3605" y="47074"/>
                  </a:lnTo>
                  <a:lnTo>
                    <a:pt x="3839" y="47174"/>
                  </a:lnTo>
                  <a:lnTo>
                    <a:pt x="4342" y="47359"/>
                  </a:lnTo>
                  <a:lnTo>
                    <a:pt x="4912" y="47526"/>
                  </a:lnTo>
                  <a:lnTo>
                    <a:pt x="5549" y="47677"/>
                  </a:lnTo>
                  <a:lnTo>
                    <a:pt x="6237" y="47811"/>
                  </a:lnTo>
                  <a:lnTo>
                    <a:pt x="7008" y="47929"/>
                  </a:lnTo>
                  <a:lnTo>
                    <a:pt x="7846" y="48046"/>
                  </a:lnTo>
                  <a:lnTo>
                    <a:pt x="8768" y="48163"/>
                  </a:lnTo>
                  <a:lnTo>
                    <a:pt x="9757" y="48264"/>
                  </a:lnTo>
                  <a:lnTo>
                    <a:pt x="12003" y="48448"/>
                  </a:lnTo>
                  <a:lnTo>
                    <a:pt x="13747" y="48582"/>
                  </a:lnTo>
                  <a:lnTo>
                    <a:pt x="15373" y="48666"/>
                  </a:lnTo>
                  <a:lnTo>
                    <a:pt x="16915" y="48716"/>
                  </a:lnTo>
                  <a:lnTo>
                    <a:pt x="18357" y="48733"/>
                  </a:lnTo>
                  <a:lnTo>
                    <a:pt x="19698" y="48700"/>
                  </a:lnTo>
                  <a:lnTo>
                    <a:pt x="20335" y="48683"/>
                  </a:lnTo>
                  <a:lnTo>
                    <a:pt x="20955" y="48633"/>
                  </a:lnTo>
                  <a:lnTo>
                    <a:pt x="21559" y="48599"/>
                  </a:lnTo>
                  <a:lnTo>
                    <a:pt x="22129" y="48549"/>
                  </a:lnTo>
                  <a:lnTo>
                    <a:pt x="22682" y="48482"/>
                  </a:lnTo>
                  <a:lnTo>
                    <a:pt x="23219" y="48415"/>
                  </a:lnTo>
                  <a:lnTo>
                    <a:pt x="23721" y="48331"/>
                  </a:lnTo>
                  <a:lnTo>
                    <a:pt x="24224" y="48230"/>
                  </a:lnTo>
                  <a:lnTo>
                    <a:pt x="24694" y="48146"/>
                  </a:lnTo>
                  <a:lnTo>
                    <a:pt x="25146" y="48029"/>
                  </a:lnTo>
                  <a:lnTo>
                    <a:pt x="25582" y="47912"/>
                  </a:lnTo>
                  <a:lnTo>
                    <a:pt x="26001" y="47794"/>
                  </a:lnTo>
                  <a:lnTo>
                    <a:pt x="26387" y="47660"/>
                  </a:lnTo>
                  <a:lnTo>
                    <a:pt x="26773" y="47526"/>
                  </a:lnTo>
                  <a:lnTo>
                    <a:pt x="27141" y="47375"/>
                  </a:lnTo>
                  <a:lnTo>
                    <a:pt x="27477" y="47224"/>
                  </a:lnTo>
                  <a:lnTo>
                    <a:pt x="27812" y="47057"/>
                  </a:lnTo>
                  <a:lnTo>
                    <a:pt x="28130" y="46889"/>
                  </a:lnTo>
                  <a:lnTo>
                    <a:pt x="28432" y="46705"/>
                  </a:lnTo>
                  <a:lnTo>
                    <a:pt x="28700" y="46504"/>
                  </a:lnTo>
                  <a:lnTo>
                    <a:pt x="28969" y="46319"/>
                  </a:lnTo>
                  <a:lnTo>
                    <a:pt x="29220" y="46101"/>
                  </a:lnTo>
                  <a:lnTo>
                    <a:pt x="29472" y="45900"/>
                  </a:lnTo>
                  <a:lnTo>
                    <a:pt x="29689" y="45682"/>
                  </a:lnTo>
                  <a:lnTo>
                    <a:pt x="29907" y="45447"/>
                  </a:lnTo>
                  <a:lnTo>
                    <a:pt x="30092" y="45213"/>
                  </a:lnTo>
                  <a:lnTo>
                    <a:pt x="30276" y="44961"/>
                  </a:lnTo>
                  <a:lnTo>
                    <a:pt x="30461" y="44710"/>
                  </a:lnTo>
                  <a:lnTo>
                    <a:pt x="30611" y="44458"/>
                  </a:lnTo>
                  <a:lnTo>
                    <a:pt x="30762" y="44190"/>
                  </a:lnTo>
                  <a:lnTo>
                    <a:pt x="30896" y="43922"/>
                  </a:lnTo>
                  <a:lnTo>
                    <a:pt x="31031" y="43637"/>
                  </a:lnTo>
                  <a:lnTo>
                    <a:pt x="31148" y="43352"/>
                  </a:lnTo>
                  <a:lnTo>
                    <a:pt x="31248" y="43050"/>
                  </a:lnTo>
                  <a:lnTo>
                    <a:pt x="31349" y="42748"/>
                  </a:lnTo>
                  <a:lnTo>
                    <a:pt x="31433" y="42447"/>
                  </a:lnTo>
                  <a:lnTo>
                    <a:pt x="31500" y="42128"/>
                  </a:lnTo>
                  <a:lnTo>
                    <a:pt x="31584" y="41810"/>
                  </a:lnTo>
                  <a:lnTo>
                    <a:pt x="31684" y="41139"/>
                  </a:lnTo>
                  <a:lnTo>
                    <a:pt x="31768" y="40435"/>
                  </a:lnTo>
                  <a:lnTo>
                    <a:pt x="31818" y="39714"/>
                  </a:lnTo>
                  <a:lnTo>
                    <a:pt x="31852" y="38977"/>
                  </a:lnTo>
                  <a:lnTo>
                    <a:pt x="31869" y="38205"/>
                  </a:lnTo>
                  <a:lnTo>
                    <a:pt x="31852" y="37401"/>
                  </a:lnTo>
                  <a:lnTo>
                    <a:pt x="31835" y="36579"/>
                  </a:lnTo>
                  <a:lnTo>
                    <a:pt x="31802" y="35741"/>
                  </a:lnTo>
                  <a:lnTo>
                    <a:pt x="31701" y="33612"/>
                  </a:lnTo>
                  <a:lnTo>
                    <a:pt x="31617" y="31751"/>
                  </a:lnTo>
                  <a:lnTo>
                    <a:pt x="31584" y="30913"/>
                  </a:lnTo>
                  <a:lnTo>
                    <a:pt x="31567" y="30142"/>
                  </a:lnTo>
                  <a:lnTo>
                    <a:pt x="31584" y="29455"/>
                  </a:lnTo>
                  <a:lnTo>
                    <a:pt x="31617" y="28818"/>
                  </a:lnTo>
                  <a:lnTo>
                    <a:pt x="31668" y="28264"/>
                  </a:lnTo>
                  <a:lnTo>
                    <a:pt x="31701" y="28013"/>
                  </a:lnTo>
                  <a:lnTo>
                    <a:pt x="31751" y="27778"/>
                  </a:lnTo>
                  <a:lnTo>
                    <a:pt x="31802" y="27560"/>
                  </a:lnTo>
                  <a:lnTo>
                    <a:pt x="31869" y="27359"/>
                  </a:lnTo>
                  <a:lnTo>
                    <a:pt x="31936" y="27175"/>
                  </a:lnTo>
                  <a:lnTo>
                    <a:pt x="32020" y="27007"/>
                  </a:lnTo>
                  <a:lnTo>
                    <a:pt x="32103" y="26856"/>
                  </a:lnTo>
                  <a:lnTo>
                    <a:pt x="32204" y="26722"/>
                  </a:lnTo>
                  <a:lnTo>
                    <a:pt x="32321" y="26605"/>
                  </a:lnTo>
                  <a:lnTo>
                    <a:pt x="32439" y="26521"/>
                  </a:lnTo>
                  <a:lnTo>
                    <a:pt x="32573" y="26437"/>
                  </a:lnTo>
                  <a:lnTo>
                    <a:pt x="32707" y="26387"/>
                  </a:lnTo>
                  <a:lnTo>
                    <a:pt x="32875" y="26336"/>
                  </a:lnTo>
                  <a:lnTo>
                    <a:pt x="33042" y="26320"/>
                  </a:lnTo>
                  <a:lnTo>
                    <a:pt x="33210" y="26320"/>
                  </a:lnTo>
                  <a:lnTo>
                    <a:pt x="33378" y="26353"/>
                  </a:lnTo>
                  <a:lnTo>
                    <a:pt x="33528" y="26420"/>
                  </a:lnTo>
                  <a:lnTo>
                    <a:pt x="33679" y="26521"/>
                  </a:lnTo>
                  <a:lnTo>
                    <a:pt x="33830" y="26638"/>
                  </a:lnTo>
                  <a:lnTo>
                    <a:pt x="33964" y="26789"/>
                  </a:lnTo>
                  <a:lnTo>
                    <a:pt x="34098" y="26957"/>
                  </a:lnTo>
                  <a:lnTo>
                    <a:pt x="34232" y="27141"/>
                  </a:lnTo>
                  <a:lnTo>
                    <a:pt x="34350" y="27359"/>
                  </a:lnTo>
                  <a:lnTo>
                    <a:pt x="34467" y="27577"/>
                  </a:lnTo>
                  <a:lnTo>
                    <a:pt x="34585" y="27812"/>
                  </a:lnTo>
                  <a:lnTo>
                    <a:pt x="34685" y="28046"/>
                  </a:lnTo>
                  <a:lnTo>
                    <a:pt x="34886" y="28566"/>
                  </a:lnTo>
                  <a:lnTo>
                    <a:pt x="35054" y="29103"/>
                  </a:lnTo>
                  <a:lnTo>
                    <a:pt x="35205" y="29639"/>
                  </a:lnTo>
                  <a:lnTo>
                    <a:pt x="35339" y="30159"/>
                  </a:lnTo>
                  <a:lnTo>
                    <a:pt x="35439" y="30645"/>
                  </a:lnTo>
                  <a:lnTo>
                    <a:pt x="35523" y="31081"/>
                  </a:lnTo>
                  <a:lnTo>
                    <a:pt x="35641" y="31735"/>
                  </a:lnTo>
                  <a:lnTo>
                    <a:pt x="35674" y="31986"/>
                  </a:lnTo>
                  <a:lnTo>
                    <a:pt x="37367" y="32053"/>
                  </a:lnTo>
                  <a:lnTo>
                    <a:pt x="37166" y="29790"/>
                  </a:lnTo>
                  <a:lnTo>
                    <a:pt x="36999" y="27644"/>
                  </a:lnTo>
                  <a:lnTo>
                    <a:pt x="36864" y="25616"/>
                  </a:lnTo>
                  <a:lnTo>
                    <a:pt x="36764" y="23721"/>
                  </a:lnTo>
                  <a:lnTo>
                    <a:pt x="36714" y="21928"/>
                  </a:lnTo>
                  <a:lnTo>
                    <a:pt x="36680" y="20268"/>
                  </a:lnTo>
                  <a:lnTo>
                    <a:pt x="36680" y="18692"/>
                  </a:lnTo>
                  <a:lnTo>
                    <a:pt x="36714" y="17250"/>
                  </a:lnTo>
                  <a:lnTo>
                    <a:pt x="37082" y="17452"/>
                  </a:lnTo>
                  <a:lnTo>
                    <a:pt x="37451" y="17636"/>
                  </a:lnTo>
                  <a:lnTo>
                    <a:pt x="37803" y="17804"/>
                  </a:lnTo>
                  <a:lnTo>
                    <a:pt x="38172" y="17938"/>
                  </a:lnTo>
                  <a:lnTo>
                    <a:pt x="38524" y="18055"/>
                  </a:lnTo>
                  <a:lnTo>
                    <a:pt x="38876" y="18139"/>
                  </a:lnTo>
                  <a:lnTo>
                    <a:pt x="39228" y="18206"/>
                  </a:lnTo>
                  <a:lnTo>
                    <a:pt x="39580" y="18256"/>
                  </a:lnTo>
                  <a:lnTo>
                    <a:pt x="39932" y="18273"/>
                  </a:lnTo>
                  <a:lnTo>
                    <a:pt x="40268" y="18273"/>
                  </a:lnTo>
                  <a:lnTo>
                    <a:pt x="40603" y="18256"/>
                  </a:lnTo>
                  <a:lnTo>
                    <a:pt x="40921" y="18206"/>
                  </a:lnTo>
                  <a:lnTo>
                    <a:pt x="41240" y="18139"/>
                  </a:lnTo>
                  <a:lnTo>
                    <a:pt x="41558" y="18055"/>
                  </a:lnTo>
                  <a:lnTo>
                    <a:pt x="41860" y="17954"/>
                  </a:lnTo>
                  <a:lnTo>
                    <a:pt x="42145" y="17820"/>
                  </a:lnTo>
                  <a:lnTo>
                    <a:pt x="42430" y="17670"/>
                  </a:lnTo>
                  <a:lnTo>
                    <a:pt x="42698" y="17502"/>
                  </a:lnTo>
                  <a:lnTo>
                    <a:pt x="42967" y="17317"/>
                  </a:lnTo>
                  <a:lnTo>
                    <a:pt x="43201" y="17100"/>
                  </a:lnTo>
                  <a:lnTo>
                    <a:pt x="43436" y="16865"/>
                  </a:lnTo>
                  <a:lnTo>
                    <a:pt x="43671" y="16613"/>
                  </a:lnTo>
                  <a:lnTo>
                    <a:pt x="43872" y="16345"/>
                  </a:lnTo>
                  <a:lnTo>
                    <a:pt x="44056" y="16060"/>
                  </a:lnTo>
                  <a:lnTo>
                    <a:pt x="44241" y="15758"/>
                  </a:lnTo>
                  <a:lnTo>
                    <a:pt x="44391" y="15423"/>
                  </a:lnTo>
                  <a:lnTo>
                    <a:pt x="44526" y="15071"/>
                  </a:lnTo>
                  <a:lnTo>
                    <a:pt x="44660" y="14719"/>
                  </a:lnTo>
                  <a:lnTo>
                    <a:pt x="44760" y="14333"/>
                  </a:lnTo>
                  <a:lnTo>
                    <a:pt x="44844" y="13931"/>
                  </a:lnTo>
                  <a:lnTo>
                    <a:pt x="44911" y="13512"/>
                  </a:lnTo>
                  <a:lnTo>
                    <a:pt x="44961" y="13076"/>
                  </a:lnTo>
                  <a:lnTo>
                    <a:pt x="44978" y="12791"/>
                  </a:lnTo>
                  <a:lnTo>
                    <a:pt x="44978" y="12523"/>
                  </a:lnTo>
                  <a:lnTo>
                    <a:pt x="44978" y="12238"/>
                  </a:lnTo>
                  <a:lnTo>
                    <a:pt x="44961" y="11970"/>
                  </a:lnTo>
                  <a:lnTo>
                    <a:pt x="44911" y="11433"/>
                  </a:lnTo>
                  <a:lnTo>
                    <a:pt x="44811" y="10914"/>
                  </a:lnTo>
                  <a:lnTo>
                    <a:pt x="44676" y="10394"/>
                  </a:lnTo>
                  <a:lnTo>
                    <a:pt x="44509" y="9891"/>
                  </a:lnTo>
                  <a:lnTo>
                    <a:pt x="44308" y="9388"/>
                  </a:lnTo>
                  <a:lnTo>
                    <a:pt x="44073" y="8919"/>
                  </a:lnTo>
                  <a:lnTo>
                    <a:pt x="43788" y="8449"/>
                  </a:lnTo>
                  <a:lnTo>
                    <a:pt x="43486" y="7997"/>
                  </a:lnTo>
                  <a:lnTo>
                    <a:pt x="43151" y="7544"/>
                  </a:lnTo>
                  <a:lnTo>
                    <a:pt x="42782" y="7108"/>
                  </a:lnTo>
                  <a:lnTo>
                    <a:pt x="42397" y="6689"/>
                  </a:lnTo>
                  <a:lnTo>
                    <a:pt x="41961" y="6270"/>
                  </a:lnTo>
                  <a:lnTo>
                    <a:pt x="41508" y="5884"/>
                  </a:lnTo>
                  <a:lnTo>
                    <a:pt x="41039" y="5499"/>
                  </a:lnTo>
                  <a:lnTo>
                    <a:pt x="40536" y="5113"/>
                  </a:lnTo>
                  <a:lnTo>
                    <a:pt x="40016" y="4761"/>
                  </a:lnTo>
                  <a:lnTo>
                    <a:pt x="39463" y="4409"/>
                  </a:lnTo>
                  <a:lnTo>
                    <a:pt x="38893" y="4074"/>
                  </a:lnTo>
                  <a:lnTo>
                    <a:pt x="38289" y="3755"/>
                  </a:lnTo>
                  <a:lnTo>
                    <a:pt x="37686" y="3437"/>
                  </a:lnTo>
                  <a:lnTo>
                    <a:pt x="37049" y="3135"/>
                  </a:lnTo>
                  <a:lnTo>
                    <a:pt x="36395" y="2850"/>
                  </a:lnTo>
                  <a:lnTo>
                    <a:pt x="35724" y="2582"/>
                  </a:lnTo>
                  <a:lnTo>
                    <a:pt x="35054" y="2330"/>
                  </a:lnTo>
                  <a:lnTo>
                    <a:pt x="34350" y="2079"/>
                  </a:lnTo>
                  <a:lnTo>
                    <a:pt x="33629" y="1844"/>
                  </a:lnTo>
                  <a:lnTo>
                    <a:pt x="32908" y="1626"/>
                  </a:lnTo>
                  <a:lnTo>
                    <a:pt x="32171" y="1425"/>
                  </a:lnTo>
                  <a:lnTo>
                    <a:pt x="31416" y="1224"/>
                  </a:lnTo>
                  <a:lnTo>
                    <a:pt x="30662" y="1056"/>
                  </a:lnTo>
                  <a:lnTo>
                    <a:pt x="29891" y="889"/>
                  </a:lnTo>
                  <a:lnTo>
                    <a:pt x="29119" y="738"/>
                  </a:lnTo>
                  <a:lnTo>
                    <a:pt x="28332" y="604"/>
                  </a:lnTo>
                  <a:lnTo>
                    <a:pt x="27544" y="470"/>
                  </a:lnTo>
                  <a:lnTo>
                    <a:pt x="26756" y="369"/>
                  </a:lnTo>
                  <a:lnTo>
                    <a:pt x="25951" y="268"/>
                  </a:lnTo>
                  <a:lnTo>
                    <a:pt x="25163" y="185"/>
                  </a:lnTo>
                  <a:lnTo>
                    <a:pt x="24359" y="118"/>
                  </a:lnTo>
                  <a:lnTo>
                    <a:pt x="23554" y="67"/>
                  </a:lnTo>
                  <a:lnTo>
                    <a:pt x="22749" y="34"/>
                  </a:lnTo>
                  <a:lnTo>
                    <a:pt x="21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208;p36">
              <a:extLst>
                <a:ext uri="{FF2B5EF4-FFF2-40B4-BE49-F238E27FC236}">
                  <a16:creationId xmlns:a16="http://schemas.microsoft.com/office/drawing/2014/main" id="{9FD04920-DEC9-DF43-957C-7FDEBF732799}"/>
                </a:ext>
              </a:extLst>
            </p:cNvPr>
            <p:cNvSpPr/>
            <p:nvPr/>
          </p:nvSpPr>
          <p:spPr>
            <a:xfrm>
              <a:off x="3542478" y="2449421"/>
              <a:ext cx="162664" cy="158142"/>
            </a:xfrm>
            <a:custGeom>
              <a:avLst/>
              <a:gdLst/>
              <a:ahLst/>
              <a:cxnLst/>
              <a:rect l="l" t="t" r="r" b="b"/>
              <a:pathLst>
                <a:path w="9640" h="9372" extrusionOk="0">
                  <a:moveTo>
                    <a:pt x="5449" y="1"/>
                  </a:moveTo>
                  <a:lnTo>
                    <a:pt x="5013" y="18"/>
                  </a:lnTo>
                  <a:lnTo>
                    <a:pt x="4594" y="68"/>
                  </a:lnTo>
                  <a:lnTo>
                    <a:pt x="4208" y="135"/>
                  </a:lnTo>
                  <a:lnTo>
                    <a:pt x="3856" y="219"/>
                  </a:lnTo>
                  <a:lnTo>
                    <a:pt x="3504" y="319"/>
                  </a:lnTo>
                  <a:lnTo>
                    <a:pt x="3186" y="453"/>
                  </a:lnTo>
                  <a:lnTo>
                    <a:pt x="2901" y="588"/>
                  </a:lnTo>
                  <a:lnTo>
                    <a:pt x="2616" y="738"/>
                  </a:lnTo>
                  <a:lnTo>
                    <a:pt x="2364" y="889"/>
                  </a:lnTo>
                  <a:lnTo>
                    <a:pt x="2130" y="1074"/>
                  </a:lnTo>
                  <a:lnTo>
                    <a:pt x="1912" y="1241"/>
                  </a:lnTo>
                  <a:lnTo>
                    <a:pt x="1711" y="1426"/>
                  </a:lnTo>
                  <a:lnTo>
                    <a:pt x="1526" y="1627"/>
                  </a:lnTo>
                  <a:lnTo>
                    <a:pt x="1358" y="1811"/>
                  </a:lnTo>
                  <a:lnTo>
                    <a:pt x="1191" y="2013"/>
                  </a:lnTo>
                  <a:lnTo>
                    <a:pt x="1057" y="2214"/>
                  </a:lnTo>
                  <a:lnTo>
                    <a:pt x="923" y="2415"/>
                  </a:lnTo>
                  <a:lnTo>
                    <a:pt x="705" y="2784"/>
                  </a:lnTo>
                  <a:lnTo>
                    <a:pt x="537" y="3136"/>
                  </a:lnTo>
                  <a:lnTo>
                    <a:pt x="386" y="3454"/>
                  </a:lnTo>
                  <a:lnTo>
                    <a:pt x="286" y="3722"/>
                  </a:lnTo>
                  <a:lnTo>
                    <a:pt x="185" y="3907"/>
                  </a:lnTo>
                  <a:lnTo>
                    <a:pt x="118" y="4024"/>
                  </a:lnTo>
                  <a:lnTo>
                    <a:pt x="84" y="4041"/>
                  </a:lnTo>
                  <a:lnTo>
                    <a:pt x="17" y="4041"/>
                  </a:lnTo>
                  <a:lnTo>
                    <a:pt x="1" y="4074"/>
                  </a:lnTo>
                  <a:lnTo>
                    <a:pt x="17" y="4225"/>
                  </a:lnTo>
                  <a:lnTo>
                    <a:pt x="68" y="4477"/>
                  </a:lnTo>
                  <a:lnTo>
                    <a:pt x="168" y="4812"/>
                  </a:lnTo>
                  <a:lnTo>
                    <a:pt x="420" y="5667"/>
                  </a:lnTo>
                  <a:lnTo>
                    <a:pt x="755" y="6656"/>
                  </a:lnTo>
                  <a:lnTo>
                    <a:pt x="1409" y="8517"/>
                  </a:lnTo>
                  <a:lnTo>
                    <a:pt x="1727" y="9372"/>
                  </a:lnTo>
                  <a:lnTo>
                    <a:pt x="2465" y="9338"/>
                  </a:lnTo>
                  <a:lnTo>
                    <a:pt x="3270" y="9271"/>
                  </a:lnTo>
                  <a:lnTo>
                    <a:pt x="4275" y="9171"/>
                  </a:lnTo>
                  <a:lnTo>
                    <a:pt x="5365" y="9037"/>
                  </a:lnTo>
                  <a:lnTo>
                    <a:pt x="5918" y="8953"/>
                  </a:lnTo>
                  <a:lnTo>
                    <a:pt x="6471" y="8852"/>
                  </a:lnTo>
                  <a:lnTo>
                    <a:pt x="7008" y="8735"/>
                  </a:lnTo>
                  <a:lnTo>
                    <a:pt x="7528" y="8618"/>
                  </a:lnTo>
                  <a:lnTo>
                    <a:pt x="8014" y="8483"/>
                  </a:lnTo>
                  <a:lnTo>
                    <a:pt x="8433" y="8316"/>
                  </a:lnTo>
                  <a:lnTo>
                    <a:pt x="8483" y="8299"/>
                  </a:lnTo>
                  <a:lnTo>
                    <a:pt x="8617" y="8115"/>
                  </a:lnTo>
                  <a:lnTo>
                    <a:pt x="8718" y="7897"/>
                  </a:lnTo>
                  <a:lnTo>
                    <a:pt x="8785" y="7712"/>
                  </a:lnTo>
                  <a:lnTo>
                    <a:pt x="8802" y="7628"/>
                  </a:lnTo>
                  <a:lnTo>
                    <a:pt x="8818" y="7528"/>
                  </a:lnTo>
                  <a:lnTo>
                    <a:pt x="8818" y="7444"/>
                  </a:lnTo>
                  <a:lnTo>
                    <a:pt x="8802" y="7360"/>
                  </a:lnTo>
                  <a:lnTo>
                    <a:pt x="8768" y="7276"/>
                  </a:lnTo>
                  <a:lnTo>
                    <a:pt x="8718" y="7209"/>
                  </a:lnTo>
                  <a:lnTo>
                    <a:pt x="8634" y="7142"/>
                  </a:lnTo>
                  <a:lnTo>
                    <a:pt x="8550" y="7075"/>
                  </a:lnTo>
                  <a:lnTo>
                    <a:pt x="8450" y="7008"/>
                  </a:lnTo>
                  <a:lnTo>
                    <a:pt x="8316" y="6958"/>
                  </a:lnTo>
                  <a:lnTo>
                    <a:pt x="8165" y="6908"/>
                  </a:lnTo>
                  <a:lnTo>
                    <a:pt x="7980" y="6874"/>
                  </a:lnTo>
                  <a:lnTo>
                    <a:pt x="7762" y="6857"/>
                  </a:lnTo>
                  <a:lnTo>
                    <a:pt x="7528" y="6824"/>
                  </a:lnTo>
                  <a:lnTo>
                    <a:pt x="7125" y="6790"/>
                  </a:lnTo>
                  <a:lnTo>
                    <a:pt x="6740" y="6740"/>
                  </a:lnTo>
                  <a:lnTo>
                    <a:pt x="6388" y="6656"/>
                  </a:lnTo>
                  <a:lnTo>
                    <a:pt x="6069" y="6556"/>
                  </a:lnTo>
                  <a:lnTo>
                    <a:pt x="5784" y="6438"/>
                  </a:lnTo>
                  <a:lnTo>
                    <a:pt x="5533" y="6304"/>
                  </a:lnTo>
                  <a:lnTo>
                    <a:pt x="5315" y="6187"/>
                  </a:lnTo>
                  <a:lnTo>
                    <a:pt x="5147" y="6053"/>
                  </a:lnTo>
                  <a:lnTo>
                    <a:pt x="5013" y="5919"/>
                  </a:lnTo>
                  <a:lnTo>
                    <a:pt x="4929" y="5784"/>
                  </a:lnTo>
                  <a:lnTo>
                    <a:pt x="4912" y="5734"/>
                  </a:lnTo>
                  <a:lnTo>
                    <a:pt x="4896" y="5667"/>
                  </a:lnTo>
                  <a:lnTo>
                    <a:pt x="4896" y="5617"/>
                  </a:lnTo>
                  <a:lnTo>
                    <a:pt x="4912" y="5566"/>
                  </a:lnTo>
                  <a:lnTo>
                    <a:pt x="4946" y="5516"/>
                  </a:lnTo>
                  <a:lnTo>
                    <a:pt x="4996" y="5466"/>
                  </a:lnTo>
                  <a:lnTo>
                    <a:pt x="5047" y="5432"/>
                  </a:lnTo>
                  <a:lnTo>
                    <a:pt x="5114" y="5399"/>
                  </a:lnTo>
                  <a:lnTo>
                    <a:pt x="5298" y="5349"/>
                  </a:lnTo>
                  <a:lnTo>
                    <a:pt x="5549" y="5332"/>
                  </a:lnTo>
                  <a:lnTo>
                    <a:pt x="5818" y="5332"/>
                  </a:lnTo>
                  <a:lnTo>
                    <a:pt x="6069" y="5349"/>
                  </a:lnTo>
                  <a:lnTo>
                    <a:pt x="6321" y="5399"/>
                  </a:lnTo>
                  <a:lnTo>
                    <a:pt x="6555" y="5466"/>
                  </a:lnTo>
                  <a:lnTo>
                    <a:pt x="6790" y="5533"/>
                  </a:lnTo>
                  <a:lnTo>
                    <a:pt x="6991" y="5634"/>
                  </a:lnTo>
                  <a:lnTo>
                    <a:pt x="7209" y="5717"/>
                  </a:lnTo>
                  <a:lnTo>
                    <a:pt x="7393" y="5818"/>
                  </a:lnTo>
                  <a:lnTo>
                    <a:pt x="7729" y="6036"/>
                  </a:lnTo>
                  <a:lnTo>
                    <a:pt x="8014" y="6237"/>
                  </a:lnTo>
                  <a:lnTo>
                    <a:pt x="8399" y="6522"/>
                  </a:lnTo>
                  <a:lnTo>
                    <a:pt x="8600" y="6673"/>
                  </a:lnTo>
                  <a:lnTo>
                    <a:pt x="8735" y="6740"/>
                  </a:lnTo>
                  <a:lnTo>
                    <a:pt x="8869" y="6807"/>
                  </a:lnTo>
                  <a:lnTo>
                    <a:pt x="9020" y="6857"/>
                  </a:lnTo>
                  <a:lnTo>
                    <a:pt x="9170" y="6874"/>
                  </a:lnTo>
                  <a:lnTo>
                    <a:pt x="9238" y="6874"/>
                  </a:lnTo>
                  <a:lnTo>
                    <a:pt x="9321" y="6857"/>
                  </a:lnTo>
                  <a:lnTo>
                    <a:pt x="9388" y="6824"/>
                  </a:lnTo>
                  <a:lnTo>
                    <a:pt x="9472" y="6790"/>
                  </a:lnTo>
                  <a:lnTo>
                    <a:pt x="9556" y="6723"/>
                  </a:lnTo>
                  <a:lnTo>
                    <a:pt x="9623" y="6639"/>
                  </a:lnTo>
                  <a:lnTo>
                    <a:pt x="9623" y="6556"/>
                  </a:lnTo>
                  <a:lnTo>
                    <a:pt x="9640" y="6120"/>
                  </a:lnTo>
                  <a:lnTo>
                    <a:pt x="9623" y="5634"/>
                  </a:lnTo>
                  <a:lnTo>
                    <a:pt x="9590" y="5131"/>
                  </a:lnTo>
                  <a:lnTo>
                    <a:pt x="9523" y="4611"/>
                  </a:lnTo>
                  <a:lnTo>
                    <a:pt x="9439" y="4074"/>
                  </a:lnTo>
                  <a:lnTo>
                    <a:pt x="9321" y="3538"/>
                  </a:lnTo>
                  <a:lnTo>
                    <a:pt x="9170" y="3002"/>
                  </a:lnTo>
                  <a:lnTo>
                    <a:pt x="9087" y="2750"/>
                  </a:lnTo>
                  <a:lnTo>
                    <a:pt x="8986" y="2499"/>
                  </a:lnTo>
                  <a:lnTo>
                    <a:pt x="8885" y="2247"/>
                  </a:lnTo>
                  <a:lnTo>
                    <a:pt x="8768" y="1996"/>
                  </a:lnTo>
                  <a:lnTo>
                    <a:pt x="8634" y="1761"/>
                  </a:lnTo>
                  <a:lnTo>
                    <a:pt x="8500" y="1543"/>
                  </a:lnTo>
                  <a:lnTo>
                    <a:pt x="8349" y="1325"/>
                  </a:lnTo>
                  <a:lnTo>
                    <a:pt x="8198" y="1124"/>
                  </a:lnTo>
                  <a:lnTo>
                    <a:pt x="8031" y="940"/>
                  </a:lnTo>
                  <a:lnTo>
                    <a:pt x="7846" y="772"/>
                  </a:lnTo>
                  <a:lnTo>
                    <a:pt x="7645" y="604"/>
                  </a:lnTo>
                  <a:lnTo>
                    <a:pt x="7444" y="453"/>
                  </a:lnTo>
                  <a:lnTo>
                    <a:pt x="7226" y="336"/>
                  </a:lnTo>
                  <a:lnTo>
                    <a:pt x="6991" y="236"/>
                  </a:lnTo>
                  <a:lnTo>
                    <a:pt x="6740" y="135"/>
                  </a:lnTo>
                  <a:lnTo>
                    <a:pt x="6471" y="68"/>
                  </a:lnTo>
                  <a:lnTo>
                    <a:pt x="6203" y="34"/>
                  </a:lnTo>
                  <a:lnTo>
                    <a:pt x="5918" y="1"/>
                  </a:lnTo>
                  <a:close/>
                </a:path>
              </a:pathLst>
            </a:custGeom>
            <a:solidFill>
              <a:srgbClr val="FF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09;p36">
              <a:extLst>
                <a:ext uri="{FF2B5EF4-FFF2-40B4-BE49-F238E27FC236}">
                  <a16:creationId xmlns:a16="http://schemas.microsoft.com/office/drawing/2014/main" id="{6DFABD2A-B79D-199A-AF4D-8E001CFFFF09}"/>
                </a:ext>
              </a:extLst>
            </p:cNvPr>
            <p:cNvSpPr/>
            <p:nvPr/>
          </p:nvSpPr>
          <p:spPr>
            <a:xfrm>
              <a:off x="3650825" y="2899195"/>
              <a:ext cx="578774" cy="143158"/>
            </a:xfrm>
            <a:custGeom>
              <a:avLst/>
              <a:gdLst/>
              <a:ahLst/>
              <a:cxnLst/>
              <a:rect l="l" t="t" r="r" b="b"/>
              <a:pathLst>
                <a:path w="34300" h="8484" extrusionOk="0">
                  <a:moveTo>
                    <a:pt x="67" y="1"/>
                  </a:moveTo>
                  <a:lnTo>
                    <a:pt x="0" y="3672"/>
                  </a:lnTo>
                  <a:lnTo>
                    <a:pt x="520" y="4074"/>
                  </a:lnTo>
                  <a:lnTo>
                    <a:pt x="1040" y="4443"/>
                  </a:lnTo>
                  <a:lnTo>
                    <a:pt x="1576" y="4812"/>
                  </a:lnTo>
                  <a:lnTo>
                    <a:pt x="2146" y="5147"/>
                  </a:lnTo>
                  <a:lnTo>
                    <a:pt x="2716" y="5449"/>
                  </a:lnTo>
                  <a:lnTo>
                    <a:pt x="3303" y="5751"/>
                  </a:lnTo>
                  <a:lnTo>
                    <a:pt x="3923" y="6036"/>
                  </a:lnTo>
                  <a:lnTo>
                    <a:pt x="4526" y="6287"/>
                  </a:lnTo>
                  <a:lnTo>
                    <a:pt x="5163" y="6539"/>
                  </a:lnTo>
                  <a:lnTo>
                    <a:pt x="5801" y="6756"/>
                  </a:lnTo>
                  <a:lnTo>
                    <a:pt x="6454" y="6974"/>
                  </a:lnTo>
                  <a:lnTo>
                    <a:pt x="7125" y="7176"/>
                  </a:lnTo>
                  <a:lnTo>
                    <a:pt x="7795" y="7343"/>
                  </a:lnTo>
                  <a:lnTo>
                    <a:pt x="8466" y="7511"/>
                  </a:lnTo>
                  <a:lnTo>
                    <a:pt x="9153" y="7662"/>
                  </a:lnTo>
                  <a:lnTo>
                    <a:pt x="9857" y="7796"/>
                  </a:lnTo>
                  <a:lnTo>
                    <a:pt x="10545" y="7913"/>
                  </a:lnTo>
                  <a:lnTo>
                    <a:pt x="11249" y="8031"/>
                  </a:lnTo>
                  <a:lnTo>
                    <a:pt x="11953" y="8114"/>
                  </a:lnTo>
                  <a:lnTo>
                    <a:pt x="12674" y="8198"/>
                  </a:lnTo>
                  <a:lnTo>
                    <a:pt x="13378" y="8282"/>
                  </a:lnTo>
                  <a:lnTo>
                    <a:pt x="14099" y="8332"/>
                  </a:lnTo>
                  <a:lnTo>
                    <a:pt x="14820" y="8383"/>
                  </a:lnTo>
                  <a:lnTo>
                    <a:pt x="15524" y="8433"/>
                  </a:lnTo>
                  <a:lnTo>
                    <a:pt x="16949" y="8466"/>
                  </a:lnTo>
                  <a:lnTo>
                    <a:pt x="18373" y="8483"/>
                  </a:lnTo>
                  <a:lnTo>
                    <a:pt x="19765" y="8466"/>
                  </a:lnTo>
                  <a:lnTo>
                    <a:pt x="21140" y="8416"/>
                  </a:lnTo>
                  <a:lnTo>
                    <a:pt x="22481" y="8332"/>
                  </a:lnTo>
                  <a:lnTo>
                    <a:pt x="23788" y="8232"/>
                  </a:lnTo>
                  <a:lnTo>
                    <a:pt x="25046" y="8131"/>
                  </a:lnTo>
                  <a:lnTo>
                    <a:pt x="26253" y="7997"/>
                  </a:lnTo>
                  <a:lnTo>
                    <a:pt x="27392" y="7846"/>
                  </a:lnTo>
                  <a:lnTo>
                    <a:pt x="28482" y="7712"/>
                  </a:lnTo>
                  <a:lnTo>
                    <a:pt x="29488" y="7561"/>
                  </a:lnTo>
                  <a:lnTo>
                    <a:pt x="30427" y="7410"/>
                  </a:lnTo>
                  <a:lnTo>
                    <a:pt x="32036" y="7125"/>
                  </a:lnTo>
                  <a:lnTo>
                    <a:pt x="33260" y="6874"/>
                  </a:lnTo>
                  <a:lnTo>
                    <a:pt x="34031" y="6706"/>
                  </a:lnTo>
                  <a:lnTo>
                    <a:pt x="34299" y="6656"/>
                  </a:lnTo>
                  <a:lnTo>
                    <a:pt x="33696" y="2783"/>
                  </a:lnTo>
                  <a:lnTo>
                    <a:pt x="31449" y="3018"/>
                  </a:lnTo>
                  <a:lnTo>
                    <a:pt x="29270" y="3219"/>
                  </a:lnTo>
                  <a:lnTo>
                    <a:pt x="27191" y="3370"/>
                  </a:lnTo>
                  <a:lnTo>
                    <a:pt x="25196" y="3487"/>
                  </a:lnTo>
                  <a:lnTo>
                    <a:pt x="23302" y="3555"/>
                  </a:lnTo>
                  <a:lnTo>
                    <a:pt x="21475" y="3588"/>
                  </a:lnTo>
                  <a:lnTo>
                    <a:pt x="19731" y="3588"/>
                  </a:lnTo>
                  <a:lnTo>
                    <a:pt x="18088" y="3555"/>
                  </a:lnTo>
                  <a:lnTo>
                    <a:pt x="16513" y="3487"/>
                  </a:lnTo>
                  <a:lnTo>
                    <a:pt x="15021" y="3404"/>
                  </a:lnTo>
                  <a:lnTo>
                    <a:pt x="13596" y="3286"/>
                  </a:lnTo>
                  <a:lnTo>
                    <a:pt x="12271" y="3152"/>
                  </a:lnTo>
                  <a:lnTo>
                    <a:pt x="10997" y="3001"/>
                  </a:lnTo>
                  <a:lnTo>
                    <a:pt x="9824" y="2834"/>
                  </a:lnTo>
                  <a:lnTo>
                    <a:pt x="8717" y="2649"/>
                  </a:lnTo>
                  <a:lnTo>
                    <a:pt x="7678" y="2465"/>
                  </a:lnTo>
                  <a:lnTo>
                    <a:pt x="6706" y="2264"/>
                  </a:lnTo>
                  <a:lnTo>
                    <a:pt x="5817" y="2063"/>
                  </a:lnTo>
                  <a:lnTo>
                    <a:pt x="4996" y="1845"/>
                  </a:lnTo>
                  <a:lnTo>
                    <a:pt x="4241" y="1627"/>
                  </a:lnTo>
                  <a:lnTo>
                    <a:pt x="3554" y="1426"/>
                  </a:lnTo>
                  <a:lnTo>
                    <a:pt x="2917" y="1224"/>
                  </a:lnTo>
                  <a:lnTo>
                    <a:pt x="2364" y="1023"/>
                  </a:lnTo>
                  <a:lnTo>
                    <a:pt x="1878" y="839"/>
                  </a:lnTo>
                  <a:lnTo>
                    <a:pt x="1442" y="654"/>
                  </a:lnTo>
                  <a:lnTo>
                    <a:pt x="1073" y="504"/>
                  </a:lnTo>
                  <a:lnTo>
                    <a:pt x="520" y="235"/>
                  </a:lnTo>
                  <a:lnTo>
                    <a:pt x="185" y="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5;p36">
              <a:extLst>
                <a:ext uri="{FF2B5EF4-FFF2-40B4-BE49-F238E27FC236}">
                  <a16:creationId xmlns:a16="http://schemas.microsoft.com/office/drawing/2014/main" id="{1DA13C86-1259-846D-8DD1-C8A858F2B9FD}"/>
                </a:ext>
              </a:extLst>
            </p:cNvPr>
            <p:cNvSpPr/>
            <p:nvPr/>
          </p:nvSpPr>
          <p:spPr>
            <a:xfrm>
              <a:off x="3767150" y="1379150"/>
              <a:ext cx="146700" cy="14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0;p36">
              <a:extLst>
                <a:ext uri="{FF2B5EF4-FFF2-40B4-BE49-F238E27FC236}">
                  <a16:creationId xmlns:a16="http://schemas.microsoft.com/office/drawing/2014/main" id="{42AA147C-F7BE-4BC2-F0A7-E9CC50FDF814}"/>
                </a:ext>
              </a:extLst>
            </p:cNvPr>
            <p:cNvSpPr/>
            <p:nvPr/>
          </p:nvSpPr>
          <p:spPr>
            <a:xfrm>
              <a:off x="5136525" y="1379150"/>
              <a:ext cx="146700" cy="14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486B90D2-3CF5-A4EE-C945-DB6A9598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90" y="1581517"/>
            <a:ext cx="2277666" cy="215778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01DCD8A-9AB1-141E-733C-A828C3C7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77" y="1833539"/>
            <a:ext cx="2007927" cy="20079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FBF5F67-BB8E-2B15-3564-A741508F0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87804" y="3435746"/>
            <a:ext cx="4554717" cy="325591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D5986DA-63E5-F635-A0BD-963116F82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4453" y="-258277"/>
            <a:ext cx="2195486" cy="15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re 62">
            <a:extLst>
              <a:ext uri="{FF2B5EF4-FFF2-40B4-BE49-F238E27FC236}">
                <a16:creationId xmlns:a16="http://schemas.microsoft.com/office/drawing/2014/main" id="{260AC81C-C707-B6DD-AF00-F5EBCF92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sp>
        <p:nvSpPr>
          <p:cNvPr id="64" name="Titre 1">
            <a:extLst>
              <a:ext uri="{FF2B5EF4-FFF2-40B4-BE49-F238E27FC236}">
                <a16:creationId xmlns:a16="http://schemas.microsoft.com/office/drawing/2014/main" id="{98CB61BD-78CD-DBAC-2FB7-CAA28C2F3B62}"/>
              </a:ext>
            </a:extLst>
          </p:cNvPr>
          <p:cNvSpPr txBox="1">
            <a:spLocks/>
          </p:cNvSpPr>
          <p:nvPr/>
        </p:nvSpPr>
        <p:spPr>
          <a:xfrm rot="2814141">
            <a:off x="294641" y="-2588943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/>
              <a:t>La solution que propose notre application</a:t>
            </a:r>
            <a:endParaRPr lang="fr-FR" dirty="0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FFEA364F-8847-358C-43D3-EB9824A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385762">
            <a:off x="81280" y="3419131"/>
            <a:ext cx="2195486" cy="1569429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CE90947B-CEB9-AAFF-070E-BE42FAE5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590" y="-2143759"/>
            <a:ext cx="4746842" cy="4715510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2DEA5D9D-5B82-EC34-0B57-3AAA68BB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34873">
            <a:off x="9036418" y="4849496"/>
            <a:ext cx="3105744" cy="3085244"/>
          </a:xfrm>
          <a:prstGeom prst="rect">
            <a:avLst/>
          </a:prstGeom>
        </p:spPr>
      </p:pic>
      <p:sp>
        <p:nvSpPr>
          <p:cNvPr id="68" name="Titre 1">
            <a:extLst>
              <a:ext uri="{FF2B5EF4-FFF2-40B4-BE49-F238E27FC236}">
                <a16:creationId xmlns:a16="http://schemas.microsoft.com/office/drawing/2014/main" id="{F69CCA89-57FA-DA3D-292F-1D5EAB92FEFB}"/>
              </a:ext>
            </a:extLst>
          </p:cNvPr>
          <p:cNvSpPr txBox="1">
            <a:spLocks/>
          </p:cNvSpPr>
          <p:nvPr/>
        </p:nvSpPr>
        <p:spPr>
          <a:xfrm rot="690035">
            <a:off x="-7408594" y="728223"/>
            <a:ext cx="5283200" cy="208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lnSpc>
                <a:spcPct val="170000"/>
              </a:lnSpc>
            </a:pPr>
            <a:r>
              <a:rPr lang="fr-FR" sz="15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L'objectif de </a:t>
            </a:r>
            <a:r>
              <a:rPr lang="fr-FR" sz="15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FabriKri</a:t>
            </a:r>
            <a:r>
              <a:rPr lang="fr-FR" sz="15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est de permettre aux utilisateurs de trouver et de louer du matériel et des objets pour une durée déterminée afin de répondre à leurs besoins temporaires</a:t>
            </a:r>
            <a:endParaRPr lang="fr-FR" sz="1500" dirty="0"/>
          </a:p>
        </p:txBody>
      </p:sp>
      <p:grpSp>
        <p:nvGrpSpPr>
          <p:cNvPr id="69" name="Google Shape;467;p22">
            <a:extLst>
              <a:ext uri="{FF2B5EF4-FFF2-40B4-BE49-F238E27FC236}">
                <a16:creationId xmlns:a16="http://schemas.microsoft.com/office/drawing/2014/main" id="{AF69DC34-C6DA-5FAB-DF6F-A063339EAF33}"/>
              </a:ext>
            </a:extLst>
          </p:cNvPr>
          <p:cNvGrpSpPr/>
          <p:nvPr/>
        </p:nvGrpSpPr>
        <p:grpSpPr>
          <a:xfrm>
            <a:off x="5821932" y="5397060"/>
            <a:ext cx="1453774" cy="3036731"/>
            <a:chOff x="7219950" y="3040117"/>
            <a:chExt cx="838200" cy="1750883"/>
          </a:xfrm>
        </p:grpSpPr>
        <p:sp>
          <p:nvSpPr>
            <p:cNvPr id="70" name="Google Shape;468;p22">
              <a:extLst>
                <a:ext uri="{FF2B5EF4-FFF2-40B4-BE49-F238E27FC236}">
                  <a16:creationId xmlns:a16="http://schemas.microsoft.com/office/drawing/2014/main" id="{BB2CD880-32DD-159B-9C31-461EF1FFD288}"/>
                </a:ext>
              </a:extLst>
            </p:cNvPr>
            <p:cNvSpPr/>
            <p:nvPr/>
          </p:nvSpPr>
          <p:spPr>
            <a:xfrm>
              <a:off x="7219950" y="4572000"/>
              <a:ext cx="838200" cy="21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469;p22">
              <a:extLst>
                <a:ext uri="{FF2B5EF4-FFF2-40B4-BE49-F238E27FC236}">
                  <a16:creationId xmlns:a16="http://schemas.microsoft.com/office/drawing/2014/main" id="{72E77E46-5DF7-955A-627C-1482FCC67234}"/>
                </a:ext>
              </a:extLst>
            </p:cNvPr>
            <p:cNvGrpSpPr/>
            <p:nvPr/>
          </p:nvGrpSpPr>
          <p:grpSpPr>
            <a:xfrm>
              <a:off x="7313577" y="3040117"/>
              <a:ext cx="612811" cy="1698073"/>
              <a:chOff x="10685859" y="2794598"/>
              <a:chExt cx="701317" cy="1943320"/>
            </a:xfrm>
          </p:grpSpPr>
          <p:sp>
            <p:nvSpPr>
              <p:cNvPr id="72" name="Google Shape;472;p22">
                <a:extLst>
                  <a:ext uri="{FF2B5EF4-FFF2-40B4-BE49-F238E27FC236}">
                    <a16:creationId xmlns:a16="http://schemas.microsoft.com/office/drawing/2014/main" id="{6186B1F7-F10A-9B1E-F289-12BD563D52E9}"/>
                  </a:ext>
                </a:extLst>
              </p:cNvPr>
              <p:cNvSpPr/>
              <p:nvPr/>
            </p:nvSpPr>
            <p:spPr>
              <a:xfrm>
                <a:off x="11103905" y="3126122"/>
                <a:ext cx="96276" cy="178931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3517" extrusionOk="0">
                    <a:moveTo>
                      <a:pt x="4700" y="1"/>
                    </a:moveTo>
                    <a:lnTo>
                      <a:pt x="153" y="640"/>
                    </a:lnTo>
                    <a:lnTo>
                      <a:pt x="334" y="6119"/>
                    </a:lnTo>
                    <a:lnTo>
                      <a:pt x="250" y="6675"/>
                    </a:lnTo>
                    <a:lnTo>
                      <a:pt x="181" y="7217"/>
                    </a:lnTo>
                    <a:lnTo>
                      <a:pt x="111" y="7746"/>
                    </a:lnTo>
                    <a:lnTo>
                      <a:pt x="70" y="8246"/>
                    </a:lnTo>
                    <a:lnTo>
                      <a:pt x="28" y="8733"/>
                    </a:lnTo>
                    <a:lnTo>
                      <a:pt x="14" y="9192"/>
                    </a:lnTo>
                    <a:lnTo>
                      <a:pt x="0" y="9623"/>
                    </a:lnTo>
                    <a:lnTo>
                      <a:pt x="0" y="10040"/>
                    </a:lnTo>
                    <a:lnTo>
                      <a:pt x="14" y="10443"/>
                    </a:lnTo>
                    <a:lnTo>
                      <a:pt x="42" y="10819"/>
                    </a:lnTo>
                    <a:lnTo>
                      <a:pt x="84" y="11166"/>
                    </a:lnTo>
                    <a:lnTo>
                      <a:pt x="139" y="11486"/>
                    </a:lnTo>
                    <a:lnTo>
                      <a:pt x="209" y="11792"/>
                    </a:lnTo>
                    <a:lnTo>
                      <a:pt x="306" y="12070"/>
                    </a:lnTo>
                    <a:lnTo>
                      <a:pt x="403" y="12334"/>
                    </a:lnTo>
                    <a:lnTo>
                      <a:pt x="515" y="12571"/>
                    </a:lnTo>
                    <a:lnTo>
                      <a:pt x="640" y="12779"/>
                    </a:lnTo>
                    <a:lnTo>
                      <a:pt x="779" y="12960"/>
                    </a:lnTo>
                    <a:lnTo>
                      <a:pt x="946" y="13113"/>
                    </a:lnTo>
                    <a:lnTo>
                      <a:pt x="1113" y="13252"/>
                    </a:lnTo>
                    <a:lnTo>
                      <a:pt x="1307" y="13363"/>
                    </a:lnTo>
                    <a:lnTo>
                      <a:pt x="1516" y="13433"/>
                    </a:lnTo>
                    <a:lnTo>
                      <a:pt x="1738" y="13489"/>
                    </a:lnTo>
                    <a:lnTo>
                      <a:pt x="1975" y="13516"/>
                    </a:lnTo>
                    <a:lnTo>
                      <a:pt x="2225" y="13516"/>
                    </a:lnTo>
                    <a:lnTo>
                      <a:pt x="2503" y="13502"/>
                    </a:lnTo>
                    <a:lnTo>
                      <a:pt x="2781" y="13447"/>
                    </a:lnTo>
                    <a:lnTo>
                      <a:pt x="3087" y="13363"/>
                    </a:lnTo>
                    <a:lnTo>
                      <a:pt x="3407" y="13252"/>
                    </a:lnTo>
                    <a:lnTo>
                      <a:pt x="3754" y="13113"/>
                    </a:lnTo>
                    <a:lnTo>
                      <a:pt x="4116" y="12946"/>
                    </a:lnTo>
                    <a:lnTo>
                      <a:pt x="4478" y="12752"/>
                    </a:lnTo>
                    <a:lnTo>
                      <a:pt x="4644" y="12654"/>
                    </a:lnTo>
                    <a:lnTo>
                      <a:pt x="4797" y="12543"/>
                    </a:lnTo>
                    <a:lnTo>
                      <a:pt x="4950" y="12418"/>
                    </a:lnTo>
                    <a:lnTo>
                      <a:pt x="5089" y="12265"/>
                    </a:lnTo>
                    <a:lnTo>
                      <a:pt x="5242" y="12098"/>
                    </a:lnTo>
                    <a:lnTo>
                      <a:pt x="5381" y="11931"/>
                    </a:lnTo>
                    <a:lnTo>
                      <a:pt x="5520" y="11736"/>
                    </a:lnTo>
                    <a:lnTo>
                      <a:pt x="5646" y="11528"/>
                    </a:lnTo>
                    <a:lnTo>
                      <a:pt x="5785" y="11319"/>
                    </a:lnTo>
                    <a:lnTo>
                      <a:pt x="5910" y="11097"/>
                    </a:lnTo>
                    <a:lnTo>
                      <a:pt x="6146" y="10624"/>
                    </a:lnTo>
                    <a:lnTo>
                      <a:pt x="6369" y="10123"/>
                    </a:lnTo>
                    <a:lnTo>
                      <a:pt x="6563" y="9595"/>
                    </a:lnTo>
                    <a:lnTo>
                      <a:pt x="6744" y="9067"/>
                    </a:lnTo>
                    <a:lnTo>
                      <a:pt x="6897" y="8524"/>
                    </a:lnTo>
                    <a:lnTo>
                      <a:pt x="7036" y="7996"/>
                    </a:lnTo>
                    <a:lnTo>
                      <a:pt x="7133" y="7468"/>
                    </a:lnTo>
                    <a:lnTo>
                      <a:pt x="7217" y="6967"/>
                    </a:lnTo>
                    <a:lnTo>
                      <a:pt x="7259" y="6480"/>
                    </a:lnTo>
                    <a:lnTo>
                      <a:pt x="7272" y="6049"/>
                    </a:lnTo>
                    <a:lnTo>
                      <a:pt x="7272" y="5841"/>
                    </a:lnTo>
                    <a:lnTo>
                      <a:pt x="7259" y="5646"/>
                    </a:lnTo>
                    <a:lnTo>
                      <a:pt x="7064" y="5493"/>
                    </a:lnTo>
                    <a:lnTo>
                      <a:pt x="6883" y="5326"/>
                    </a:lnTo>
                    <a:lnTo>
                      <a:pt x="6716" y="5159"/>
                    </a:lnTo>
                    <a:lnTo>
                      <a:pt x="6549" y="4979"/>
                    </a:lnTo>
                    <a:lnTo>
                      <a:pt x="6396" y="4798"/>
                    </a:lnTo>
                    <a:lnTo>
                      <a:pt x="6243" y="4603"/>
                    </a:lnTo>
                    <a:lnTo>
                      <a:pt x="6104" y="4408"/>
                    </a:lnTo>
                    <a:lnTo>
                      <a:pt x="5979" y="4214"/>
                    </a:lnTo>
                    <a:lnTo>
                      <a:pt x="5854" y="4005"/>
                    </a:lnTo>
                    <a:lnTo>
                      <a:pt x="5743" y="3797"/>
                    </a:lnTo>
                    <a:lnTo>
                      <a:pt x="5632" y="3574"/>
                    </a:lnTo>
                    <a:lnTo>
                      <a:pt x="5534" y="3352"/>
                    </a:lnTo>
                    <a:lnTo>
                      <a:pt x="5451" y="3129"/>
                    </a:lnTo>
                    <a:lnTo>
                      <a:pt x="5367" y="2907"/>
                    </a:lnTo>
                    <a:lnTo>
                      <a:pt x="5298" y="2670"/>
                    </a:lnTo>
                    <a:lnTo>
                      <a:pt x="5242" y="2434"/>
                    </a:lnTo>
                    <a:lnTo>
                      <a:pt x="4700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73;p22">
                <a:extLst>
                  <a:ext uri="{FF2B5EF4-FFF2-40B4-BE49-F238E27FC236}">
                    <a16:creationId xmlns:a16="http://schemas.microsoft.com/office/drawing/2014/main" id="{7146D788-C9E2-89B2-90DC-ACA9E7745490}"/>
                  </a:ext>
                </a:extLst>
              </p:cNvPr>
              <p:cNvSpPr/>
              <p:nvPr/>
            </p:nvSpPr>
            <p:spPr>
              <a:xfrm>
                <a:off x="11103905" y="3126122"/>
                <a:ext cx="96276" cy="178931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3517" fill="none" extrusionOk="0">
                    <a:moveTo>
                      <a:pt x="4478" y="12752"/>
                    </a:moveTo>
                    <a:lnTo>
                      <a:pt x="4478" y="12752"/>
                    </a:lnTo>
                    <a:lnTo>
                      <a:pt x="4116" y="12946"/>
                    </a:lnTo>
                    <a:lnTo>
                      <a:pt x="3754" y="13113"/>
                    </a:lnTo>
                    <a:lnTo>
                      <a:pt x="3407" y="13252"/>
                    </a:lnTo>
                    <a:lnTo>
                      <a:pt x="3087" y="13363"/>
                    </a:lnTo>
                    <a:lnTo>
                      <a:pt x="2781" y="13447"/>
                    </a:lnTo>
                    <a:lnTo>
                      <a:pt x="2503" y="13502"/>
                    </a:lnTo>
                    <a:lnTo>
                      <a:pt x="2225" y="13516"/>
                    </a:lnTo>
                    <a:lnTo>
                      <a:pt x="1975" y="13516"/>
                    </a:lnTo>
                    <a:lnTo>
                      <a:pt x="1738" y="13489"/>
                    </a:lnTo>
                    <a:lnTo>
                      <a:pt x="1516" y="13433"/>
                    </a:lnTo>
                    <a:lnTo>
                      <a:pt x="1307" y="13363"/>
                    </a:lnTo>
                    <a:lnTo>
                      <a:pt x="1113" y="13252"/>
                    </a:lnTo>
                    <a:lnTo>
                      <a:pt x="946" y="13113"/>
                    </a:lnTo>
                    <a:lnTo>
                      <a:pt x="779" y="12960"/>
                    </a:lnTo>
                    <a:lnTo>
                      <a:pt x="640" y="12779"/>
                    </a:lnTo>
                    <a:lnTo>
                      <a:pt x="515" y="12571"/>
                    </a:lnTo>
                    <a:lnTo>
                      <a:pt x="403" y="12334"/>
                    </a:lnTo>
                    <a:lnTo>
                      <a:pt x="306" y="12070"/>
                    </a:lnTo>
                    <a:lnTo>
                      <a:pt x="209" y="11792"/>
                    </a:lnTo>
                    <a:lnTo>
                      <a:pt x="139" y="11486"/>
                    </a:lnTo>
                    <a:lnTo>
                      <a:pt x="84" y="11166"/>
                    </a:lnTo>
                    <a:lnTo>
                      <a:pt x="42" y="10819"/>
                    </a:lnTo>
                    <a:lnTo>
                      <a:pt x="14" y="10443"/>
                    </a:lnTo>
                    <a:lnTo>
                      <a:pt x="0" y="10040"/>
                    </a:lnTo>
                    <a:lnTo>
                      <a:pt x="0" y="9623"/>
                    </a:lnTo>
                    <a:lnTo>
                      <a:pt x="14" y="9192"/>
                    </a:lnTo>
                    <a:lnTo>
                      <a:pt x="28" y="8733"/>
                    </a:lnTo>
                    <a:lnTo>
                      <a:pt x="70" y="8246"/>
                    </a:lnTo>
                    <a:lnTo>
                      <a:pt x="111" y="7746"/>
                    </a:lnTo>
                    <a:lnTo>
                      <a:pt x="181" y="7217"/>
                    </a:lnTo>
                    <a:lnTo>
                      <a:pt x="250" y="6675"/>
                    </a:lnTo>
                    <a:lnTo>
                      <a:pt x="334" y="6119"/>
                    </a:lnTo>
                    <a:lnTo>
                      <a:pt x="153" y="640"/>
                    </a:lnTo>
                    <a:lnTo>
                      <a:pt x="4700" y="1"/>
                    </a:lnTo>
                    <a:lnTo>
                      <a:pt x="5242" y="2434"/>
                    </a:lnTo>
                    <a:lnTo>
                      <a:pt x="5242" y="2434"/>
                    </a:lnTo>
                    <a:lnTo>
                      <a:pt x="5298" y="2670"/>
                    </a:lnTo>
                    <a:lnTo>
                      <a:pt x="5367" y="2907"/>
                    </a:lnTo>
                    <a:lnTo>
                      <a:pt x="5451" y="3129"/>
                    </a:lnTo>
                    <a:lnTo>
                      <a:pt x="5534" y="3352"/>
                    </a:lnTo>
                    <a:lnTo>
                      <a:pt x="5632" y="3574"/>
                    </a:lnTo>
                    <a:lnTo>
                      <a:pt x="5743" y="3797"/>
                    </a:lnTo>
                    <a:lnTo>
                      <a:pt x="5854" y="4005"/>
                    </a:lnTo>
                    <a:lnTo>
                      <a:pt x="5979" y="4214"/>
                    </a:lnTo>
                    <a:lnTo>
                      <a:pt x="6104" y="4408"/>
                    </a:lnTo>
                    <a:lnTo>
                      <a:pt x="6243" y="4603"/>
                    </a:lnTo>
                    <a:lnTo>
                      <a:pt x="6396" y="4798"/>
                    </a:lnTo>
                    <a:lnTo>
                      <a:pt x="6549" y="4979"/>
                    </a:lnTo>
                    <a:lnTo>
                      <a:pt x="6716" y="5159"/>
                    </a:lnTo>
                    <a:lnTo>
                      <a:pt x="6883" y="5326"/>
                    </a:lnTo>
                    <a:lnTo>
                      <a:pt x="7064" y="5493"/>
                    </a:lnTo>
                    <a:lnTo>
                      <a:pt x="7259" y="5646"/>
                    </a:lnTo>
                    <a:lnTo>
                      <a:pt x="7259" y="5646"/>
                    </a:lnTo>
                    <a:lnTo>
                      <a:pt x="7272" y="5841"/>
                    </a:lnTo>
                    <a:lnTo>
                      <a:pt x="7272" y="6049"/>
                    </a:lnTo>
                    <a:lnTo>
                      <a:pt x="7259" y="6480"/>
                    </a:lnTo>
                    <a:lnTo>
                      <a:pt x="7217" y="6967"/>
                    </a:lnTo>
                    <a:lnTo>
                      <a:pt x="7133" y="7468"/>
                    </a:lnTo>
                    <a:lnTo>
                      <a:pt x="7036" y="7996"/>
                    </a:lnTo>
                    <a:lnTo>
                      <a:pt x="6897" y="8524"/>
                    </a:lnTo>
                    <a:lnTo>
                      <a:pt x="6744" y="9067"/>
                    </a:lnTo>
                    <a:lnTo>
                      <a:pt x="6563" y="9595"/>
                    </a:lnTo>
                    <a:lnTo>
                      <a:pt x="6369" y="10123"/>
                    </a:lnTo>
                    <a:lnTo>
                      <a:pt x="6146" y="10624"/>
                    </a:lnTo>
                    <a:lnTo>
                      <a:pt x="5910" y="11097"/>
                    </a:lnTo>
                    <a:lnTo>
                      <a:pt x="5785" y="11319"/>
                    </a:lnTo>
                    <a:lnTo>
                      <a:pt x="5646" y="11528"/>
                    </a:lnTo>
                    <a:lnTo>
                      <a:pt x="5520" y="11736"/>
                    </a:lnTo>
                    <a:lnTo>
                      <a:pt x="5381" y="11931"/>
                    </a:lnTo>
                    <a:lnTo>
                      <a:pt x="5242" y="12098"/>
                    </a:lnTo>
                    <a:lnTo>
                      <a:pt x="5089" y="12265"/>
                    </a:lnTo>
                    <a:lnTo>
                      <a:pt x="4950" y="12418"/>
                    </a:lnTo>
                    <a:lnTo>
                      <a:pt x="4797" y="12543"/>
                    </a:lnTo>
                    <a:lnTo>
                      <a:pt x="4644" y="12654"/>
                    </a:lnTo>
                    <a:lnTo>
                      <a:pt x="4478" y="1275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74;p22">
                <a:extLst>
                  <a:ext uri="{FF2B5EF4-FFF2-40B4-BE49-F238E27FC236}">
                    <a16:creationId xmlns:a16="http://schemas.microsoft.com/office/drawing/2014/main" id="{0912518F-6E3F-C60E-CDCC-BCAE04007E02}"/>
                  </a:ext>
                </a:extLst>
              </p:cNvPr>
              <p:cNvSpPr/>
              <p:nvPr/>
            </p:nvSpPr>
            <p:spPr>
              <a:xfrm>
                <a:off x="11103534" y="3154651"/>
                <a:ext cx="4607" cy="45669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50" extrusionOk="0">
                    <a:moveTo>
                      <a:pt x="223" y="1"/>
                    </a:moveTo>
                    <a:lnTo>
                      <a:pt x="0" y="29"/>
                    </a:lnTo>
                    <a:lnTo>
                      <a:pt x="237" y="2504"/>
                    </a:lnTo>
                    <a:lnTo>
                      <a:pt x="320" y="3449"/>
                    </a:lnTo>
                    <a:lnTo>
                      <a:pt x="348" y="3435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rgbClr val="FFD5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75;p22">
                <a:extLst>
                  <a:ext uri="{FF2B5EF4-FFF2-40B4-BE49-F238E27FC236}">
                    <a16:creationId xmlns:a16="http://schemas.microsoft.com/office/drawing/2014/main" id="{B9269A5B-3B9D-4E6A-532E-8B7B7349EDCD}"/>
                  </a:ext>
                </a:extLst>
              </p:cNvPr>
              <p:cNvSpPr/>
              <p:nvPr/>
            </p:nvSpPr>
            <p:spPr>
              <a:xfrm>
                <a:off x="11103534" y="3154651"/>
                <a:ext cx="4607" cy="45669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50" fill="none" extrusionOk="0">
                    <a:moveTo>
                      <a:pt x="223" y="1"/>
                    </a:moveTo>
                    <a:lnTo>
                      <a:pt x="223" y="1"/>
                    </a:lnTo>
                    <a:lnTo>
                      <a:pt x="0" y="29"/>
                    </a:lnTo>
                    <a:lnTo>
                      <a:pt x="237" y="2504"/>
                    </a:lnTo>
                    <a:lnTo>
                      <a:pt x="320" y="3449"/>
                    </a:lnTo>
                    <a:lnTo>
                      <a:pt x="320" y="3449"/>
                    </a:lnTo>
                    <a:lnTo>
                      <a:pt x="348" y="3435"/>
                    </a:lnTo>
                    <a:lnTo>
                      <a:pt x="22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76;p22">
                <a:extLst>
                  <a:ext uri="{FF2B5EF4-FFF2-40B4-BE49-F238E27FC236}">
                    <a16:creationId xmlns:a16="http://schemas.microsoft.com/office/drawing/2014/main" id="{34623C91-42CD-8121-ED5B-EE76DD7B8A9D}"/>
                  </a:ext>
                </a:extLst>
              </p:cNvPr>
              <p:cNvSpPr/>
              <p:nvPr/>
            </p:nvSpPr>
            <p:spPr>
              <a:xfrm>
                <a:off x="11106473" y="3146006"/>
                <a:ext cx="51004" cy="54128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4089" extrusionOk="0">
                    <a:moveTo>
                      <a:pt x="3852" y="0"/>
                    </a:moveTo>
                    <a:lnTo>
                      <a:pt x="3477" y="139"/>
                    </a:lnTo>
                    <a:lnTo>
                      <a:pt x="3102" y="251"/>
                    </a:lnTo>
                    <a:lnTo>
                      <a:pt x="2712" y="348"/>
                    </a:lnTo>
                    <a:lnTo>
                      <a:pt x="2309" y="445"/>
                    </a:lnTo>
                    <a:lnTo>
                      <a:pt x="1906" y="501"/>
                    </a:lnTo>
                    <a:lnTo>
                      <a:pt x="1489" y="557"/>
                    </a:lnTo>
                    <a:lnTo>
                      <a:pt x="1071" y="584"/>
                    </a:lnTo>
                    <a:lnTo>
                      <a:pt x="418" y="584"/>
                    </a:lnTo>
                    <a:lnTo>
                      <a:pt x="1" y="654"/>
                    </a:lnTo>
                    <a:lnTo>
                      <a:pt x="126" y="4088"/>
                    </a:lnTo>
                    <a:lnTo>
                      <a:pt x="362" y="3991"/>
                    </a:lnTo>
                    <a:lnTo>
                      <a:pt x="543" y="3935"/>
                    </a:lnTo>
                    <a:lnTo>
                      <a:pt x="3852" y="0"/>
                    </a:lnTo>
                    <a:close/>
                  </a:path>
                </a:pathLst>
              </a:custGeom>
              <a:solidFill>
                <a:srgbClr val="FF8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77;p22">
                <a:extLst>
                  <a:ext uri="{FF2B5EF4-FFF2-40B4-BE49-F238E27FC236}">
                    <a16:creationId xmlns:a16="http://schemas.microsoft.com/office/drawing/2014/main" id="{276731C6-3C6B-E07B-F817-CC05E90B8D2C}"/>
                  </a:ext>
                </a:extLst>
              </p:cNvPr>
              <p:cNvSpPr/>
              <p:nvPr/>
            </p:nvSpPr>
            <p:spPr>
              <a:xfrm>
                <a:off x="11106473" y="3146006"/>
                <a:ext cx="51004" cy="54128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4089" fill="none" extrusionOk="0">
                    <a:moveTo>
                      <a:pt x="3852" y="0"/>
                    </a:moveTo>
                    <a:lnTo>
                      <a:pt x="3852" y="0"/>
                    </a:lnTo>
                    <a:lnTo>
                      <a:pt x="3477" y="139"/>
                    </a:lnTo>
                    <a:lnTo>
                      <a:pt x="3102" y="251"/>
                    </a:lnTo>
                    <a:lnTo>
                      <a:pt x="2712" y="348"/>
                    </a:lnTo>
                    <a:lnTo>
                      <a:pt x="2309" y="445"/>
                    </a:lnTo>
                    <a:lnTo>
                      <a:pt x="1906" y="501"/>
                    </a:lnTo>
                    <a:lnTo>
                      <a:pt x="1489" y="557"/>
                    </a:lnTo>
                    <a:lnTo>
                      <a:pt x="1071" y="584"/>
                    </a:lnTo>
                    <a:lnTo>
                      <a:pt x="654" y="584"/>
                    </a:lnTo>
                    <a:lnTo>
                      <a:pt x="654" y="584"/>
                    </a:lnTo>
                    <a:lnTo>
                      <a:pt x="418" y="584"/>
                    </a:lnTo>
                    <a:lnTo>
                      <a:pt x="418" y="584"/>
                    </a:lnTo>
                    <a:lnTo>
                      <a:pt x="1" y="654"/>
                    </a:lnTo>
                    <a:lnTo>
                      <a:pt x="126" y="4088"/>
                    </a:lnTo>
                    <a:lnTo>
                      <a:pt x="126" y="4088"/>
                    </a:lnTo>
                    <a:lnTo>
                      <a:pt x="362" y="3991"/>
                    </a:lnTo>
                    <a:lnTo>
                      <a:pt x="362" y="3991"/>
                    </a:lnTo>
                    <a:lnTo>
                      <a:pt x="543" y="3935"/>
                    </a:lnTo>
                    <a:lnTo>
                      <a:pt x="38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78;p22">
                <a:extLst>
                  <a:ext uri="{FF2B5EF4-FFF2-40B4-BE49-F238E27FC236}">
                    <a16:creationId xmlns:a16="http://schemas.microsoft.com/office/drawing/2014/main" id="{56D41E13-3D8F-77B4-7FBA-C388E4C1D44D}"/>
                  </a:ext>
                </a:extLst>
              </p:cNvPr>
              <p:cNvSpPr/>
              <p:nvPr/>
            </p:nvSpPr>
            <p:spPr>
              <a:xfrm>
                <a:off x="10999893" y="2848160"/>
                <a:ext cx="266921" cy="307414"/>
              </a:xfrm>
              <a:custGeom>
                <a:avLst/>
                <a:gdLst/>
                <a:ahLst/>
                <a:cxnLst/>
                <a:rect l="l" t="t" r="r" b="b"/>
                <a:pathLst>
                  <a:path w="20164" h="23223" extrusionOk="0">
                    <a:moveTo>
                      <a:pt x="9442" y="1"/>
                    </a:moveTo>
                    <a:lnTo>
                      <a:pt x="9067" y="15"/>
                    </a:lnTo>
                    <a:lnTo>
                      <a:pt x="8691" y="56"/>
                    </a:lnTo>
                    <a:lnTo>
                      <a:pt x="8330" y="112"/>
                    </a:lnTo>
                    <a:lnTo>
                      <a:pt x="7968" y="182"/>
                    </a:lnTo>
                    <a:lnTo>
                      <a:pt x="7621" y="265"/>
                    </a:lnTo>
                    <a:lnTo>
                      <a:pt x="7273" y="376"/>
                    </a:lnTo>
                    <a:lnTo>
                      <a:pt x="6939" y="488"/>
                    </a:lnTo>
                    <a:lnTo>
                      <a:pt x="6606" y="627"/>
                    </a:lnTo>
                    <a:lnTo>
                      <a:pt x="6286" y="780"/>
                    </a:lnTo>
                    <a:lnTo>
                      <a:pt x="5980" y="932"/>
                    </a:lnTo>
                    <a:lnTo>
                      <a:pt x="5674" y="1113"/>
                    </a:lnTo>
                    <a:lnTo>
                      <a:pt x="5382" y="1308"/>
                    </a:lnTo>
                    <a:lnTo>
                      <a:pt x="5104" y="1503"/>
                    </a:lnTo>
                    <a:lnTo>
                      <a:pt x="4826" y="1725"/>
                    </a:lnTo>
                    <a:lnTo>
                      <a:pt x="4478" y="2017"/>
                    </a:lnTo>
                    <a:lnTo>
                      <a:pt x="4131" y="2337"/>
                    </a:lnTo>
                    <a:lnTo>
                      <a:pt x="3811" y="2671"/>
                    </a:lnTo>
                    <a:lnTo>
                      <a:pt x="3505" y="3018"/>
                    </a:lnTo>
                    <a:lnTo>
                      <a:pt x="3199" y="3380"/>
                    </a:lnTo>
                    <a:lnTo>
                      <a:pt x="2935" y="3755"/>
                    </a:lnTo>
                    <a:lnTo>
                      <a:pt x="2671" y="4145"/>
                    </a:lnTo>
                    <a:lnTo>
                      <a:pt x="2434" y="4548"/>
                    </a:lnTo>
                    <a:lnTo>
                      <a:pt x="2212" y="4951"/>
                    </a:lnTo>
                    <a:lnTo>
                      <a:pt x="2017" y="5368"/>
                    </a:lnTo>
                    <a:lnTo>
                      <a:pt x="1850" y="5785"/>
                    </a:lnTo>
                    <a:lnTo>
                      <a:pt x="1697" y="6203"/>
                    </a:lnTo>
                    <a:lnTo>
                      <a:pt x="1572" y="6634"/>
                    </a:lnTo>
                    <a:lnTo>
                      <a:pt x="1461" y="7051"/>
                    </a:lnTo>
                    <a:lnTo>
                      <a:pt x="1391" y="7482"/>
                    </a:lnTo>
                    <a:lnTo>
                      <a:pt x="1350" y="7899"/>
                    </a:lnTo>
                    <a:lnTo>
                      <a:pt x="1363" y="8038"/>
                    </a:lnTo>
                    <a:lnTo>
                      <a:pt x="1405" y="8427"/>
                    </a:lnTo>
                    <a:lnTo>
                      <a:pt x="1433" y="9025"/>
                    </a:lnTo>
                    <a:lnTo>
                      <a:pt x="1447" y="9387"/>
                    </a:lnTo>
                    <a:lnTo>
                      <a:pt x="1447" y="9776"/>
                    </a:lnTo>
                    <a:lnTo>
                      <a:pt x="1433" y="10193"/>
                    </a:lnTo>
                    <a:lnTo>
                      <a:pt x="1405" y="10624"/>
                    </a:lnTo>
                    <a:lnTo>
                      <a:pt x="1363" y="11069"/>
                    </a:lnTo>
                    <a:lnTo>
                      <a:pt x="1294" y="11528"/>
                    </a:lnTo>
                    <a:lnTo>
                      <a:pt x="1197" y="11973"/>
                    </a:lnTo>
                    <a:lnTo>
                      <a:pt x="1085" y="12418"/>
                    </a:lnTo>
                    <a:lnTo>
                      <a:pt x="1016" y="12641"/>
                    </a:lnTo>
                    <a:lnTo>
                      <a:pt x="932" y="12849"/>
                    </a:lnTo>
                    <a:lnTo>
                      <a:pt x="849" y="13058"/>
                    </a:lnTo>
                    <a:lnTo>
                      <a:pt x="752" y="13266"/>
                    </a:lnTo>
                    <a:lnTo>
                      <a:pt x="626" y="13544"/>
                    </a:lnTo>
                    <a:lnTo>
                      <a:pt x="501" y="13836"/>
                    </a:lnTo>
                    <a:lnTo>
                      <a:pt x="390" y="14142"/>
                    </a:lnTo>
                    <a:lnTo>
                      <a:pt x="307" y="14434"/>
                    </a:lnTo>
                    <a:lnTo>
                      <a:pt x="223" y="14740"/>
                    </a:lnTo>
                    <a:lnTo>
                      <a:pt x="154" y="15060"/>
                    </a:lnTo>
                    <a:lnTo>
                      <a:pt x="98" y="15366"/>
                    </a:lnTo>
                    <a:lnTo>
                      <a:pt x="56" y="15686"/>
                    </a:lnTo>
                    <a:lnTo>
                      <a:pt x="15" y="15992"/>
                    </a:lnTo>
                    <a:lnTo>
                      <a:pt x="1" y="16312"/>
                    </a:lnTo>
                    <a:lnTo>
                      <a:pt x="1" y="16631"/>
                    </a:lnTo>
                    <a:lnTo>
                      <a:pt x="15" y="16951"/>
                    </a:lnTo>
                    <a:lnTo>
                      <a:pt x="29" y="17257"/>
                    </a:lnTo>
                    <a:lnTo>
                      <a:pt x="70" y="17577"/>
                    </a:lnTo>
                    <a:lnTo>
                      <a:pt x="126" y="17883"/>
                    </a:lnTo>
                    <a:lnTo>
                      <a:pt x="182" y="18189"/>
                    </a:lnTo>
                    <a:lnTo>
                      <a:pt x="251" y="18453"/>
                    </a:lnTo>
                    <a:lnTo>
                      <a:pt x="321" y="18717"/>
                    </a:lnTo>
                    <a:lnTo>
                      <a:pt x="404" y="18967"/>
                    </a:lnTo>
                    <a:lnTo>
                      <a:pt x="501" y="19232"/>
                    </a:lnTo>
                    <a:lnTo>
                      <a:pt x="613" y="19482"/>
                    </a:lnTo>
                    <a:lnTo>
                      <a:pt x="724" y="19718"/>
                    </a:lnTo>
                    <a:lnTo>
                      <a:pt x="863" y="19955"/>
                    </a:lnTo>
                    <a:lnTo>
                      <a:pt x="1002" y="20191"/>
                    </a:lnTo>
                    <a:lnTo>
                      <a:pt x="1141" y="20400"/>
                    </a:lnTo>
                    <a:lnTo>
                      <a:pt x="1294" y="20580"/>
                    </a:lnTo>
                    <a:lnTo>
                      <a:pt x="1614" y="20956"/>
                    </a:lnTo>
                    <a:lnTo>
                      <a:pt x="1781" y="21151"/>
                    </a:lnTo>
                    <a:lnTo>
                      <a:pt x="1934" y="21331"/>
                    </a:lnTo>
                    <a:lnTo>
                      <a:pt x="2087" y="21540"/>
                    </a:lnTo>
                    <a:lnTo>
                      <a:pt x="2212" y="21748"/>
                    </a:lnTo>
                    <a:lnTo>
                      <a:pt x="2337" y="21957"/>
                    </a:lnTo>
                    <a:lnTo>
                      <a:pt x="2462" y="22138"/>
                    </a:lnTo>
                    <a:lnTo>
                      <a:pt x="2587" y="22305"/>
                    </a:lnTo>
                    <a:lnTo>
                      <a:pt x="2726" y="22444"/>
                    </a:lnTo>
                    <a:lnTo>
                      <a:pt x="2879" y="22555"/>
                    </a:lnTo>
                    <a:lnTo>
                      <a:pt x="3060" y="22666"/>
                    </a:lnTo>
                    <a:lnTo>
                      <a:pt x="3268" y="22750"/>
                    </a:lnTo>
                    <a:lnTo>
                      <a:pt x="3505" y="22833"/>
                    </a:lnTo>
                    <a:lnTo>
                      <a:pt x="3880" y="22916"/>
                    </a:lnTo>
                    <a:lnTo>
                      <a:pt x="4256" y="22986"/>
                    </a:lnTo>
                    <a:lnTo>
                      <a:pt x="4631" y="23042"/>
                    </a:lnTo>
                    <a:lnTo>
                      <a:pt x="5007" y="23083"/>
                    </a:lnTo>
                    <a:lnTo>
                      <a:pt x="5771" y="23139"/>
                    </a:lnTo>
                    <a:lnTo>
                      <a:pt x="6536" y="23181"/>
                    </a:lnTo>
                    <a:lnTo>
                      <a:pt x="6870" y="23208"/>
                    </a:lnTo>
                    <a:lnTo>
                      <a:pt x="7273" y="23222"/>
                    </a:lnTo>
                    <a:lnTo>
                      <a:pt x="7676" y="23195"/>
                    </a:lnTo>
                    <a:lnTo>
                      <a:pt x="8080" y="23153"/>
                    </a:lnTo>
                    <a:lnTo>
                      <a:pt x="8469" y="23083"/>
                    </a:lnTo>
                    <a:lnTo>
                      <a:pt x="8817" y="23083"/>
                    </a:lnTo>
                    <a:lnTo>
                      <a:pt x="9164" y="23069"/>
                    </a:lnTo>
                    <a:lnTo>
                      <a:pt x="9512" y="23056"/>
                    </a:lnTo>
                    <a:lnTo>
                      <a:pt x="9859" y="23014"/>
                    </a:lnTo>
                    <a:lnTo>
                      <a:pt x="10193" y="22972"/>
                    </a:lnTo>
                    <a:lnTo>
                      <a:pt x="10527" y="22903"/>
                    </a:lnTo>
                    <a:lnTo>
                      <a:pt x="10847" y="22833"/>
                    </a:lnTo>
                    <a:lnTo>
                      <a:pt x="11167" y="22750"/>
                    </a:lnTo>
                    <a:lnTo>
                      <a:pt x="11486" y="22652"/>
                    </a:lnTo>
                    <a:lnTo>
                      <a:pt x="11792" y="22541"/>
                    </a:lnTo>
                    <a:lnTo>
                      <a:pt x="12098" y="22416"/>
                    </a:lnTo>
                    <a:lnTo>
                      <a:pt x="12404" y="22277"/>
                    </a:lnTo>
                    <a:lnTo>
                      <a:pt x="12696" y="22138"/>
                    </a:lnTo>
                    <a:lnTo>
                      <a:pt x="12974" y="21971"/>
                    </a:lnTo>
                    <a:lnTo>
                      <a:pt x="13252" y="21804"/>
                    </a:lnTo>
                    <a:lnTo>
                      <a:pt x="13530" y="21623"/>
                    </a:lnTo>
                    <a:lnTo>
                      <a:pt x="13795" y="21429"/>
                    </a:lnTo>
                    <a:lnTo>
                      <a:pt x="14045" y="21220"/>
                    </a:lnTo>
                    <a:lnTo>
                      <a:pt x="14295" y="20998"/>
                    </a:lnTo>
                    <a:lnTo>
                      <a:pt x="14532" y="20775"/>
                    </a:lnTo>
                    <a:lnTo>
                      <a:pt x="14768" y="20525"/>
                    </a:lnTo>
                    <a:lnTo>
                      <a:pt x="14990" y="20275"/>
                    </a:lnTo>
                    <a:lnTo>
                      <a:pt x="15199" y="20010"/>
                    </a:lnTo>
                    <a:lnTo>
                      <a:pt x="15408" y="19746"/>
                    </a:lnTo>
                    <a:lnTo>
                      <a:pt x="15602" y="19454"/>
                    </a:lnTo>
                    <a:lnTo>
                      <a:pt x="15797" y="19162"/>
                    </a:lnTo>
                    <a:lnTo>
                      <a:pt x="15978" y="18856"/>
                    </a:lnTo>
                    <a:lnTo>
                      <a:pt x="16145" y="18536"/>
                    </a:lnTo>
                    <a:lnTo>
                      <a:pt x="16297" y="18203"/>
                    </a:lnTo>
                    <a:lnTo>
                      <a:pt x="16437" y="17869"/>
                    </a:lnTo>
                    <a:lnTo>
                      <a:pt x="16576" y="17521"/>
                    </a:lnTo>
                    <a:lnTo>
                      <a:pt x="16701" y="17160"/>
                    </a:lnTo>
                    <a:lnTo>
                      <a:pt x="19885" y="8094"/>
                    </a:lnTo>
                    <a:lnTo>
                      <a:pt x="19982" y="7704"/>
                    </a:lnTo>
                    <a:lnTo>
                      <a:pt x="20052" y="7287"/>
                    </a:lnTo>
                    <a:lnTo>
                      <a:pt x="20107" y="6884"/>
                    </a:lnTo>
                    <a:lnTo>
                      <a:pt x="20149" y="6467"/>
                    </a:lnTo>
                    <a:lnTo>
                      <a:pt x="20163" y="6050"/>
                    </a:lnTo>
                    <a:lnTo>
                      <a:pt x="20163" y="5632"/>
                    </a:lnTo>
                    <a:lnTo>
                      <a:pt x="20121" y="5229"/>
                    </a:lnTo>
                    <a:lnTo>
                      <a:pt x="20066" y="4826"/>
                    </a:lnTo>
                    <a:lnTo>
                      <a:pt x="19982" y="4437"/>
                    </a:lnTo>
                    <a:lnTo>
                      <a:pt x="19871" y="4047"/>
                    </a:lnTo>
                    <a:lnTo>
                      <a:pt x="19802" y="3866"/>
                    </a:lnTo>
                    <a:lnTo>
                      <a:pt x="19732" y="3686"/>
                    </a:lnTo>
                    <a:lnTo>
                      <a:pt x="19649" y="3505"/>
                    </a:lnTo>
                    <a:lnTo>
                      <a:pt x="19551" y="3324"/>
                    </a:lnTo>
                    <a:lnTo>
                      <a:pt x="19454" y="3157"/>
                    </a:lnTo>
                    <a:lnTo>
                      <a:pt x="19357" y="2990"/>
                    </a:lnTo>
                    <a:lnTo>
                      <a:pt x="19231" y="2837"/>
                    </a:lnTo>
                    <a:lnTo>
                      <a:pt x="19106" y="2685"/>
                    </a:lnTo>
                    <a:lnTo>
                      <a:pt x="18981" y="2545"/>
                    </a:lnTo>
                    <a:lnTo>
                      <a:pt x="18842" y="2393"/>
                    </a:lnTo>
                    <a:lnTo>
                      <a:pt x="18689" y="2267"/>
                    </a:lnTo>
                    <a:lnTo>
                      <a:pt x="18536" y="2142"/>
                    </a:lnTo>
                    <a:lnTo>
                      <a:pt x="18342" y="2003"/>
                    </a:lnTo>
                    <a:lnTo>
                      <a:pt x="18147" y="1878"/>
                    </a:lnTo>
                    <a:lnTo>
                      <a:pt x="17938" y="1753"/>
                    </a:lnTo>
                    <a:lnTo>
                      <a:pt x="17716" y="1628"/>
                    </a:lnTo>
                    <a:lnTo>
                      <a:pt x="17479" y="1517"/>
                    </a:lnTo>
                    <a:lnTo>
                      <a:pt x="17243" y="1405"/>
                    </a:lnTo>
                    <a:lnTo>
                      <a:pt x="16742" y="1211"/>
                    </a:lnTo>
                    <a:lnTo>
                      <a:pt x="16200" y="1030"/>
                    </a:lnTo>
                    <a:lnTo>
                      <a:pt x="15644" y="863"/>
                    </a:lnTo>
                    <a:lnTo>
                      <a:pt x="15074" y="710"/>
                    </a:lnTo>
                    <a:lnTo>
                      <a:pt x="14490" y="585"/>
                    </a:lnTo>
                    <a:lnTo>
                      <a:pt x="13906" y="460"/>
                    </a:lnTo>
                    <a:lnTo>
                      <a:pt x="13322" y="362"/>
                    </a:lnTo>
                    <a:lnTo>
                      <a:pt x="12738" y="279"/>
                    </a:lnTo>
                    <a:lnTo>
                      <a:pt x="12182" y="196"/>
                    </a:lnTo>
                    <a:lnTo>
                      <a:pt x="11639" y="140"/>
                    </a:lnTo>
                    <a:lnTo>
                      <a:pt x="11125" y="84"/>
                    </a:lnTo>
                    <a:lnTo>
                      <a:pt x="10207" y="15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79;p22">
                <a:extLst>
                  <a:ext uri="{FF2B5EF4-FFF2-40B4-BE49-F238E27FC236}">
                    <a16:creationId xmlns:a16="http://schemas.microsoft.com/office/drawing/2014/main" id="{02BDB629-DA7A-7E5C-667B-030BD2CBF494}"/>
                  </a:ext>
                </a:extLst>
              </p:cNvPr>
              <p:cNvSpPr/>
              <p:nvPr/>
            </p:nvSpPr>
            <p:spPr>
              <a:xfrm>
                <a:off x="10999893" y="2848160"/>
                <a:ext cx="266921" cy="307414"/>
              </a:xfrm>
              <a:custGeom>
                <a:avLst/>
                <a:gdLst/>
                <a:ahLst/>
                <a:cxnLst/>
                <a:rect l="l" t="t" r="r" b="b"/>
                <a:pathLst>
                  <a:path w="20164" h="23223" fill="none" extrusionOk="0">
                    <a:moveTo>
                      <a:pt x="18536" y="2142"/>
                    </a:moveTo>
                    <a:lnTo>
                      <a:pt x="18536" y="2142"/>
                    </a:lnTo>
                    <a:lnTo>
                      <a:pt x="18342" y="2003"/>
                    </a:lnTo>
                    <a:lnTo>
                      <a:pt x="18147" y="1878"/>
                    </a:lnTo>
                    <a:lnTo>
                      <a:pt x="17938" y="1753"/>
                    </a:lnTo>
                    <a:lnTo>
                      <a:pt x="17716" y="1628"/>
                    </a:lnTo>
                    <a:lnTo>
                      <a:pt x="17479" y="1517"/>
                    </a:lnTo>
                    <a:lnTo>
                      <a:pt x="17243" y="1405"/>
                    </a:lnTo>
                    <a:lnTo>
                      <a:pt x="16742" y="1211"/>
                    </a:lnTo>
                    <a:lnTo>
                      <a:pt x="16200" y="1030"/>
                    </a:lnTo>
                    <a:lnTo>
                      <a:pt x="15644" y="863"/>
                    </a:lnTo>
                    <a:lnTo>
                      <a:pt x="15074" y="710"/>
                    </a:lnTo>
                    <a:lnTo>
                      <a:pt x="14490" y="585"/>
                    </a:lnTo>
                    <a:lnTo>
                      <a:pt x="13906" y="460"/>
                    </a:lnTo>
                    <a:lnTo>
                      <a:pt x="13322" y="362"/>
                    </a:lnTo>
                    <a:lnTo>
                      <a:pt x="12738" y="279"/>
                    </a:lnTo>
                    <a:lnTo>
                      <a:pt x="12182" y="196"/>
                    </a:lnTo>
                    <a:lnTo>
                      <a:pt x="11639" y="140"/>
                    </a:lnTo>
                    <a:lnTo>
                      <a:pt x="11125" y="84"/>
                    </a:lnTo>
                    <a:lnTo>
                      <a:pt x="10207" y="15"/>
                    </a:lnTo>
                    <a:lnTo>
                      <a:pt x="10207" y="15"/>
                    </a:lnTo>
                    <a:lnTo>
                      <a:pt x="9818" y="1"/>
                    </a:lnTo>
                    <a:lnTo>
                      <a:pt x="9442" y="1"/>
                    </a:lnTo>
                    <a:lnTo>
                      <a:pt x="9067" y="15"/>
                    </a:lnTo>
                    <a:lnTo>
                      <a:pt x="8691" y="56"/>
                    </a:lnTo>
                    <a:lnTo>
                      <a:pt x="8330" y="112"/>
                    </a:lnTo>
                    <a:lnTo>
                      <a:pt x="7968" y="182"/>
                    </a:lnTo>
                    <a:lnTo>
                      <a:pt x="7621" y="265"/>
                    </a:lnTo>
                    <a:lnTo>
                      <a:pt x="7273" y="376"/>
                    </a:lnTo>
                    <a:lnTo>
                      <a:pt x="6939" y="488"/>
                    </a:lnTo>
                    <a:lnTo>
                      <a:pt x="6606" y="627"/>
                    </a:lnTo>
                    <a:lnTo>
                      <a:pt x="6286" y="780"/>
                    </a:lnTo>
                    <a:lnTo>
                      <a:pt x="5980" y="932"/>
                    </a:lnTo>
                    <a:lnTo>
                      <a:pt x="5674" y="1113"/>
                    </a:lnTo>
                    <a:lnTo>
                      <a:pt x="5382" y="1308"/>
                    </a:lnTo>
                    <a:lnTo>
                      <a:pt x="5104" y="1503"/>
                    </a:lnTo>
                    <a:lnTo>
                      <a:pt x="4826" y="1725"/>
                    </a:lnTo>
                    <a:lnTo>
                      <a:pt x="4826" y="1725"/>
                    </a:lnTo>
                    <a:lnTo>
                      <a:pt x="4478" y="2017"/>
                    </a:lnTo>
                    <a:lnTo>
                      <a:pt x="4131" y="2337"/>
                    </a:lnTo>
                    <a:lnTo>
                      <a:pt x="3811" y="2671"/>
                    </a:lnTo>
                    <a:lnTo>
                      <a:pt x="3505" y="3018"/>
                    </a:lnTo>
                    <a:lnTo>
                      <a:pt x="3199" y="3380"/>
                    </a:lnTo>
                    <a:lnTo>
                      <a:pt x="2935" y="3755"/>
                    </a:lnTo>
                    <a:lnTo>
                      <a:pt x="2671" y="4145"/>
                    </a:lnTo>
                    <a:lnTo>
                      <a:pt x="2434" y="4548"/>
                    </a:lnTo>
                    <a:lnTo>
                      <a:pt x="2212" y="4951"/>
                    </a:lnTo>
                    <a:lnTo>
                      <a:pt x="2017" y="5368"/>
                    </a:lnTo>
                    <a:lnTo>
                      <a:pt x="1850" y="5785"/>
                    </a:lnTo>
                    <a:lnTo>
                      <a:pt x="1697" y="6203"/>
                    </a:lnTo>
                    <a:lnTo>
                      <a:pt x="1572" y="6634"/>
                    </a:lnTo>
                    <a:lnTo>
                      <a:pt x="1461" y="7051"/>
                    </a:lnTo>
                    <a:lnTo>
                      <a:pt x="1391" y="7482"/>
                    </a:lnTo>
                    <a:lnTo>
                      <a:pt x="1350" y="7899"/>
                    </a:lnTo>
                    <a:lnTo>
                      <a:pt x="1350" y="7899"/>
                    </a:lnTo>
                    <a:lnTo>
                      <a:pt x="1363" y="8038"/>
                    </a:lnTo>
                    <a:lnTo>
                      <a:pt x="1405" y="8427"/>
                    </a:lnTo>
                    <a:lnTo>
                      <a:pt x="1433" y="9025"/>
                    </a:lnTo>
                    <a:lnTo>
                      <a:pt x="1447" y="9387"/>
                    </a:lnTo>
                    <a:lnTo>
                      <a:pt x="1447" y="9776"/>
                    </a:lnTo>
                    <a:lnTo>
                      <a:pt x="1433" y="10193"/>
                    </a:lnTo>
                    <a:lnTo>
                      <a:pt x="1405" y="10624"/>
                    </a:lnTo>
                    <a:lnTo>
                      <a:pt x="1363" y="11069"/>
                    </a:lnTo>
                    <a:lnTo>
                      <a:pt x="1294" y="11528"/>
                    </a:lnTo>
                    <a:lnTo>
                      <a:pt x="1197" y="11973"/>
                    </a:lnTo>
                    <a:lnTo>
                      <a:pt x="1085" y="12418"/>
                    </a:lnTo>
                    <a:lnTo>
                      <a:pt x="1016" y="12641"/>
                    </a:lnTo>
                    <a:lnTo>
                      <a:pt x="932" y="12849"/>
                    </a:lnTo>
                    <a:lnTo>
                      <a:pt x="849" y="13058"/>
                    </a:lnTo>
                    <a:lnTo>
                      <a:pt x="752" y="13266"/>
                    </a:lnTo>
                    <a:lnTo>
                      <a:pt x="752" y="13266"/>
                    </a:lnTo>
                    <a:lnTo>
                      <a:pt x="626" y="13544"/>
                    </a:lnTo>
                    <a:lnTo>
                      <a:pt x="501" y="13836"/>
                    </a:lnTo>
                    <a:lnTo>
                      <a:pt x="390" y="14142"/>
                    </a:lnTo>
                    <a:lnTo>
                      <a:pt x="307" y="14434"/>
                    </a:lnTo>
                    <a:lnTo>
                      <a:pt x="223" y="14740"/>
                    </a:lnTo>
                    <a:lnTo>
                      <a:pt x="154" y="15060"/>
                    </a:lnTo>
                    <a:lnTo>
                      <a:pt x="98" y="15366"/>
                    </a:lnTo>
                    <a:lnTo>
                      <a:pt x="56" y="15686"/>
                    </a:lnTo>
                    <a:lnTo>
                      <a:pt x="15" y="15992"/>
                    </a:lnTo>
                    <a:lnTo>
                      <a:pt x="1" y="16312"/>
                    </a:lnTo>
                    <a:lnTo>
                      <a:pt x="1" y="16631"/>
                    </a:lnTo>
                    <a:lnTo>
                      <a:pt x="15" y="16951"/>
                    </a:lnTo>
                    <a:lnTo>
                      <a:pt x="29" y="17257"/>
                    </a:lnTo>
                    <a:lnTo>
                      <a:pt x="70" y="17577"/>
                    </a:lnTo>
                    <a:lnTo>
                      <a:pt x="126" y="17883"/>
                    </a:lnTo>
                    <a:lnTo>
                      <a:pt x="182" y="18189"/>
                    </a:lnTo>
                    <a:lnTo>
                      <a:pt x="182" y="18189"/>
                    </a:lnTo>
                    <a:lnTo>
                      <a:pt x="251" y="18453"/>
                    </a:lnTo>
                    <a:lnTo>
                      <a:pt x="321" y="18717"/>
                    </a:lnTo>
                    <a:lnTo>
                      <a:pt x="404" y="18967"/>
                    </a:lnTo>
                    <a:lnTo>
                      <a:pt x="501" y="19232"/>
                    </a:lnTo>
                    <a:lnTo>
                      <a:pt x="613" y="19482"/>
                    </a:lnTo>
                    <a:lnTo>
                      <a:pt x="724" y="19718"/>
                    </a:lnTo>
                    <a:lnTo>
                      <a:pt x="863" y="19955"/>
                    </a:lnTo>
                    <a:lnTo>
                      <a:pt x="1002" y="20191"/>
                    </a:lnTo>
                    <a:lnTo>
                      <a:pt x="1002" y="20191"/>
                    </a:lnTo>
                    <a:lnTo>
                      <a:pt x="1141" y="20400"/>
                    </a:lnTo>
                    <a:lnTo>
                      <a:pt x="1294" y="20580"/>
                    </a:lnTo>
                    <a:lnTo>
                      <a:pt x="1614" y="20956"/>
                    </a:lnTo>
                    <a:lnTo>
                      <a:pt x="1781" y="21151"/>
                    </a:lnTo>
                    <a:lnTo>
                      <a:pt x="1934" y="21331"/>
                    </a:lnTo>
                    <a:lnTo>
                      <a:pt x="2087" y="21540"/>
                    </a:lnTo>
                    <a:lnTo>
                      <a:pt x="2212" y="21748"/>
                    </a:lnTo>
                    <a:lnTo>
                      <a:pt x="2212" y="21748"/>
                    </a:lnTo>
                    <a:lnTo>
                      <a:pt x="2337" y="21957"/>
                    </a:lnTo>
                    <a:lnTo>
                      <a:pt x="2462" y="22138"/>
                    </a:lnTo>
                    <a:lnTo>
                      <a:pt x="2587" y="22305"/>
                    </a:lnTo>
                    <a:lnTo>
                      <a:pt x="2726" y="22444"/>
                    </a:lnTo>
                    <a:lnTo>
                      <a:pt x="2879" y="22555"/>
                    </a:lnTo>
                    <a:lnTo>
                      <a:pt x="3060" y="22666"/>
                    </a:lnTo>
                    <a:lnTo>
                      <a:pt x="3268" y="22750"/>
                    </a:lnTo>
                    <a:lnTo>
                      <a:pt x="3505" y="22833"/>
                    </a:lnTo>
                    <a:lnTo>
                      <a:pt x="3505" y="22833"/>
                    </a:lnTo>
                    <a:lnTo>
                      <a:pt x="3880" y="22916"/>
                    </a:lnTo>
                    <a:lnTo>
                      <a:pt x="4256" y="22986"/>
                    </a:lnTo>
                    <a:lnTo>
                      <a:pt x="4631" y="23042"/>
                    </a:lnTo>
                    <a:lnTo>
                      <a:pt x="5007" y="23083"/>
                    </a:lnTo>
                    <a:lnTo>
                      <a:pt x="5771" y="23139"/>
                    </a:lnTo>
                    <a:lnTo>
                      <a:pt x="6536" y="23181"/>
                    </a:lnTo>
                    <a:lnTo>
                      <a:pt x="6536" y="23181"/>
                    </a:lnTo>
                    <a:lnTo>
                      <a:pt x="6870" y="23208"/>
                    </a:lnTo>
                    <a:lnTo>
                      <a:pt x="6870" y="23208"/>
                    </a:lnTo>
                    <a:lnTo>
                      <a:pt x="7273" y="23222"/>
                    </a:lnTo>
                    <a:lnTo>
                      <a:pt x="7676" y="23195"/>
                    </a:lnTo>
                    <a:lnTo>
                      <a:pt x="8080" y="23153"/>
                    </a:lnTo>
                    <a:lnTo>
                      <a:pt x="8469" y="23083"/>
                    </a:lnTo>
                    <a:lnTo>
                      <a:pt x="8469" y="23083"/>
                    </a:lnTo>
                    <a:lnTo>
                      <a:pt x="8817" y="23083"/>
                    </a:lnTo>
                    <a:lnTo>
                      <a:pt x="9164" y="23069"/>
                    </a:lnTo>
                    <a:lnTo>
                      <a:pt x="9512" y="23056"/>
                    </a:lnTo>
                    <a:lnTo>
                      <a:pt x="9859" y="23014"/>
                    </a:lnTo>
                    <a:lnTo>
                      <a:pt x="10193" y="22972"/>
                    </a:lnTo>
                    <a:lnTo>
                      <a:pt x="10527" y="22903"/>
                    </a:lnTo>
                    <a:lnTo>
                      <a:pt x="10847" y="22833"/>
                    </a:lnTo>
                    <a:lnTo>
                      <a:pt x="11167" y="22750"/>
                    </a:lnTo>
                    <a:lnTo>
                      <a:pt x="11486" y="22652"/>
                    </a:lnTo>
                    <a:lnTo>
                      <a:pt x="11792" y="22541"/>
                    </a:lnTo>
                    <a:lnTo>
                      <a:pt x="12098" y="22416"/>
                    </a:lnTo>
                    <a:lnTo>
                      <a:pt x="12404" y="22277"/>
                    </a:lnTo>
                    <a:lnTo>
                      <a:pt x="12696" y="22138"/>
                    </a:lnTo>
                    <a:lnTo>
                      <a:pt x="12974" y="21971"/>
                    </a:lnTo>
                    <a:lnTo>
                      <a:pt x="13252" y="21804"/>
                    </a:lnTo>
                    <a:lnTo>
                      <a:pt x="13530" y="21623"/>
                    </a:lnTo>
                    <a:lnTo>
                      <a:pt x="13795" y="21429"/>
                    </a:lnTo>
                    <a:lnTo>
                      <a:pt x="14045" y="21220"/>
                    </a:lnTo>
                    <a:lnTo>
                      <a:pt x="14295" y="20998"/>
                    </a:lnTo>
                    <a:lnTo>
                      <a:pt x="14532" y="20775"/>
                    </a:lnTo>
                    <a:lnTo>
                      <a:pt x="14768" y="20525"/>
                    </a:lnTo>
                    <a:lnTo>
                      <a:pt x="14990" y="20275"/>
                    </a:lnTo>
                    <a:lnTo>
                      <a:pt x="15199" y="20010"/>
                    </a:lnTo>
                    <a:lnTo>
                      <a:pt x="15408" y="19746"/>
                    </a:lnTo>
                    <a:lnTo>
                      <a:pt x="15602" y="19454"/>
                    </a:lnTo>
                    <a:lnTo>
                      <a:pt x="15797" y="19162"/>
                    </a:lnTo>
                    <a:lnTo>
                      <a:pt x="15978" y="18856"/>
                    </a:lnTo>
                    <a:lnTo>
                      <a:pt x="16145" y="18536"/>
                    </a:lnTo>
                    <a:lnTo>
                      <a:pt x="16297" y="18203"/>
                    </a:lnTo>
                    <a:lnTo>
                      <a:pt x="16437" y="17869"/>
                    </a:lnTo>
                    <a:lnTo>
                      <a:pt x="16576" y="17521"/>
                    </a:lnTo>
                    <a:lnTo>
                      <a:pt x="16701" y="17160"/>
                    </a:lnTo>
                    <a:lnTo>
                      <a:pt x="19885" y="8094"/>
                    </a:lnTo>
                    <a:lnTo>
                      <a:pt x="19885" y="8094"/>
                    </a:lnTo>
                    <a:lnTo>
                      <a:pt x="19982" y="7704"/>
                    </a:lnTo>
                    <a:lnTo>
                      <a:pt x="20052" y="7287"/>
                    </a:lnTo>
                    <a:lnTo>
                      <a:pt x="20107" y="6884"/>
                    </a:lnTo>
                    <a:lnTo>
                      <a:pt x="20149" y="6467"/>
                    </a:lnTo>
                    <a:lnTo>
                      <a:pt x="20163" y="6050"/>
                    </a:lnTo>
                    <a:lnTo>
                      <a:pt x="20163" y="5632"/>
                    </a:lnTo>
                    <a:lnTo>
                      <a:pt x="20121" y="5229"/>
                    </a:lnTo>
                    <a:lnTo>
                      <a:pt x="20066" y="4826"/>
                    </a:lnTo>
                    <a:lnTo>
                      <a:pt x="19982" y="4437"/>
                    </a:lnTo>
                    <a:lnTo>
                      <a:pt x="19871" y="4047"/>
                    </a:lnTo>
                    <a:lnTo>
                      <a:pt x="19802" y="3866"/>
                    </a:lnTo>
                    <a:lnTo>
                      <a:pt x="19732" y="3686"/>
                    </a:lnTo>
                    <a:lnTo>
                      <a:pt x="19649" y="3505"/>
                    </a:lnTo>
                    <a:lnTo>
                      <a:pt x="19551" y="3324"/>
                    </a:lnTo>
                    <a:lnTo>
                      <a:pt x="19454" y="3157"/>
                    </a:lnTo>
                    <a:lnTo>
                      <a:pt x="19357" y="2990"/>
                    </a:lnTo>
                    <a:lnTo>
                      <a:pt x="19231" y="2837"/>
                    </a:lnTo>
                    <a:lnTo>
                      <a:pt x="19106" y="2685"/>
                    </a:lnTo>
                    <a:lnTo>
                      <a:pt x="18981" y="2545"/>
                    </a:lnTo>
                    <a:lnTo>
                      <a:pt x="18842" y="2393"/>
                    </a:lnTo>
                    <a:lnTo>
                      <a:pt x="18689" y="2267"/>
                    </a:lnTo>
                    <a:lnTo>
                      <a:pt x="18536" y="214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0;p22">
                <a:extLst>
                  <a:ext uri="{FF2B5EF4-FFF2-40B4-BE49-F238E27FC236}">
                    <a16:creationId xmlns:a16="http://schemas.microsoft.com/office/drawing/2014/main" id="{394E18BE-40A5-9DCC-DB15-9EE30D22C3B9}"/>
                  </a:ext>
                </a:extLst>
              </p:cNvPr>
              <p:cNvSpPr/>
              <p:nvPr/>
            </p:nvSpPr>
            <p:spPr>
              <a:xfrm>
                <a:off x="10995299" y="2794598"/>
                <a:ext cx="305932" cy="353057"/>
              </a:xfrm>
              <a:custGeom>
                <a:avLst/>
                <a:gdLst/>
                <a:ahLst/>
                <a:cxnLst/>
                <a:rect l="l" t="t" r="r" b="b"/>
                <a:pathLst>
                  <a:path w="23111" h="26671" extrusionOk="0">
                    <a:moveTo>
                      <a:pt x="11666" y="0"/>
                    </a:moveTo>
                    <a:lnTo>
                      <a:pt x="11249" y="14"/>
                    </a:lnTo>
                    <a:lnTo>
                      <a:pt x="10818" y="28"/>
                    </a:lnTo>
                    <a:lnTo>
                      <a:pt x="10387" y="70"/>
                    </a:lnTo>
                    <a:lnTo>
                      <a:pt x="9956" y="126"/>
                    </a:lnTo>
                    <a:lnTo>
                      <a:pt x="9525" y="209"/>
                    </a:lnTo>
                    <a:lnTo>
                      <a:pt x="9094" y="306"/>
                    </a:lnTo>
                    <a:lnTo>
                      <a:pt x="8663" y="432"/>
                    </a:lnTo>
                    <a:lnTo>
                      <a:pt x="8232" y="571"/>
                    </a:lnTo>
                    <a:lnTo>
                      <a:pt x="7801" y="737"/>
                    </a:lnTo>
                    <a:lnTo>
                      <a:pt x="7648" y="793"/>
                    </a:lnTo>
                    <a:lnTo>
                      <a:pt x="7481" y="835"/>
                    </a:lnTo>
                    <a:lnTo>
                      <a:pt x="7300" y="876"/>
                    </a:lnTo>
                    <a:lnTo>
                      <a:pt x="7120" y="890"/>
                    </a:lnTo>
                    <a:lnTo>
                      <a:pt x="6716" y="918"/>
                    </a:lnTo>
                    <a:lnTo>
                      <a:pt x="6299" y="918"/>
                    </a:lnTo>
                    <a:lnTo>
                      <a:pt x="5854" y="932"/>
                    </a:lnTo>
                    <a:lnTo>
                      <a:pt x="5423" y="946"/>
                    </a:lnTo>
                    <a:lnTo>
                      <a:pt x="5201" y="960"/>
                    </a:lnTo>
                    <a:lnTo>
                      <a:pt x="4992" y="988"/>
                    </a:lnTo>
                    <a:lnTo>
                      <a:pt x="4783" y="1016"/>
                    </a:lnTo>
                    <a:lnTo>
                      <a:pt x="4575" y="1071"/>
                    </a:lnTo>
                    <a:lnTo>
                      <a:pt x="4380" y="1127"/>
                    </a:lnTo>
                    <a:lnTo>
                      <a:pt x="4199" y="1196"/>
                    </a:lnTo>
                    <a:lnTo>
                      <a:pt x="4019" y="1294"/>
                    </a:lnTo>
                    <a:lnTo>
                      <a:pt x="3852" y="1405"/>
                    </a:lnTo>
                    <a:lnTo>
                      <a:pt x="3699" y="1530"/>
                    </a:lnTo>
                    <a:lnTo>
                      <a:pt x="3546" y="1683"/>
                    </a:lnTo>
                    <a:lnTo>
                      <a:pt x="3421" y="1864"/>
                    </a:lnTo>
                    <a:lnTo>
                      <a:pt x="3310" y="2072"/>
                    </a:lnTo>
                    <a:lnTo>
                      <a:pt x="3226" y="2309"/>
                    </a:lnTo>
                    <a:lnTo>
                      <a:pt x="3143" y="2559"/>
                    </a:lnTo>
                    <a:lnTo>
                      <a:pt x="3087" y="2865"/>
                    </a:lnTo>
                    <a:lnTo>
                      <a:pt x="3059" y="3185"/>
                    </a:lnTo>
                    <a:lnTo>
                      <a:pt x="3045" y="3546"/>
                    </a:lnTo>
                    <a:lnTo>
                      <a:pt x="3059" y="3936"/>
                    </a:lnTo>
                    <a:lnTo>
                      <a:pt x="3101" y="4381"/>
                    </a:lnTo>
                    <a:lnTo>
                      <a:pt x="3157" y="4853"/>
                    </a:lnTo>
                    <a:lnTo>
                      <a:pt x="2698" y="4645"/>
                    </a:lnTo>
                    <a:lnTo>
                      <a:pt x="2573" y="4617"/>
                    </a:lnTo>
                    <a:lnTo>
                      <a:pt x="2364" y="4561"/>
                    </a:lnTo>
                    <a:lnTo>
                      <a:pt x="2100" y="4534"/>
                    </a:lnTo>
                    <a:lnTo>
                      <a:pt x="1822" y="4492"/>
                    </a:lnTo>
                    <a:lnTo>
                      <a:pt x="1544" y="4478"/>
                    </a:lnTo>
                    <a:lnTo>
                      <a:pt x="1307" y="4478"/>
                    </a:lnTo>
                    <a:lnTo>
                      <a:pt x="1210" y="4492"/>
                    </a:lnTo>
                    <a:lnTo>
                      <a:pt x="1126" y="4506"/>
                    </a:lnTo>
                    <a:lnTo>
                      <a:pt x="1071" y="4534"/>
                    </a:lnTo>
                    <a:lnTo>
                      <a:pt x="1043" y="4561"/>
                    </a:lnTo>
                    <a:lnTo>
                      <a:pt x="1265" y="4784"/>
                    </a:lnTo>
                    <a:lnTo>
                      <a:pt x="1488" y="5020"/>
                    </a:lnTo>
                    <a:lnTo>
                      <a:pt x="1919" y="5493"/>
                    </a:lnTo>
                    <a:lnTo>
                      <a:pt x="2739" y="6466"/>
                    </a:lnTo>
                    <a:lnTo>
                      <a:pt x="821" y="6230"/>
                    </a:lnTo>
                    <a:lnTo>
                      <a:pt x="598" y="6216"/>
                    </a:lnTo>
                    <a:lnTo>
                      <a:pt x="473" y="6216"/>
                    </a:lnTo>
                    <a:lnTo>
                      <a:pt x="362" y="6230"/>
                    </a:lnTo>
                    <a:lnTo>
                      <a:pt x="250" y="6244"/>
                    </a:lnTo>
                    <a:lnTo>
                      <a:pt x="153" y="6286"/>
                    </a:lnTo>
                    <a:lnTo>
                      <a:pt x="70" y="6355"/>
                    </a:lnTo>
                    <a:lnTo>
                      <a:pt x="0" y="6439"/>
                    </a:lnTo>
                    <a:lnTo>
                      <a:pt x="292" y="6661"/>
                    </a:lnTo>
                    <a:lnTo>
                      <a:pt x="584" y="6883"/>
                    </a:lnTo>
                    <a:lnTo>
                      <a:pt x="876" y="7078"/>
                    </a:lnTo>
                    <a:lnTo>
                      <a:pt x="1168" y="7273"/>
                    </a:lnTo>
                    <a:lnTo>
                      <a:pt x="1460" y="7440"/>
                    </a:lnTo>
                    <a:lnTo>
                      <a:pt x="1752" y="7593"/>
                    </a:lnTo>
                    <a:lnTo>
                      <a:pt x="2058" y="7732"/>
                    </a:lnTo>
                    <a:lnTo>
                      <a:pt x="2350" y="7857"/>
                    </a:lnTo>
                    <a:lnTo>
                      <a:pt x="2642" y="7968"/>
                    </a:lnTo>
                    <a:lnTo>
                      <a:pt x="2934" y="8065"/>
                    </a:lnTo>
                    <a:lnTo>
                      <a:pt x="3226" y="8149"/>
                    </a:lnTo>
                    <a:lnTo>
                      <a:pt x="3518" y="8218"/>
                    </a:lnTo>
                    <a:lnTo>
                      <a:pt x="3810" y="8288"/>
                    </a:lnTo>
                    <a:lnTo>
                      <a:pt x="4116" y="8330"/>
                    </a:lnTo>
                    <a:lnTo>
                      <a:pt x="4408" y="8371"/>
                    </a:lnTo>
                    <a:lnTo>
                      <a:pt x="4700" y="8399"/>
                    </a:lnTo>
                    <a:lnTo>
                      <a:pt x="4936" y="8510"/>
                    </a:lnTo>
                    <a:lnTo>
                      <a:pt x="5187" y="8608"/>
                    </a:lnTo>
                    <a:lnTo>
                      <a:pt x="5451" y="8677"/>
                    </a:lnTo>
                    <a:lnTo>
                      <a:pt x="5743" y="8733"/>
                    </a:lnTo>
                    <a:lnTo>
                      <a:pt x="5979" y="8858"/>
                    </a:lnTo>
                    <a:lnTo>
                      <a:pt x="6216" y="8969"/>
                    </a:lnTo>
                    <a:lnTo>
                      <a:pt x="6466" y="9067"/>
                    </a:lnTo>
                    <a:lnTo>
                      <a:pt x="6716" y="9150"/>
                    </a:lnTo>
                    <a:lnTo>
                      <a:pt x="6967" y="9220"/>
                    </a:lnTo>
                    <a:lnTo>
                      <a:pt x="7231" y="9289"/>
                    </a:lnTo>
                    <a:lnTo>
                      <a:pt x="7481" y="9331"/>
                    </a:lnTo>
                    <a:lnTo>
                      <a:pt x="7745" y="9359"/>
                    </a:lnTo>
                    <a:lnTo>
                      <a:pt x="8009" y="9386"/>
                    </a:lnTo>
                    <a:lnTo>
                      <a:pt x="8274" y="9400"/>
                    </a:lnTo>
                    <a:lnTo>
                      <a:pt x="8538" y="9386"/>
                    </a:lnTo>
                    <a:lnTo>
                      <a:pt x="8816" y="9373"/>
                    </a:lnTo>
                    <a:lnTo>
                      <a:pt x="9080" y="9345"/>
                    </a:lnTo>
                    <a:lnTo>
                      <a:pt x="9344" y="9317"/>
                    </a:lnTo>
                    <a:lnTo>
                      <a:pt x="9609" y="9261"/>
                    </a:lnTo>
                    <a:lnTo>
                      <a:pt x="9887" y="9192"/>
                    </a:lnTo>
                    <a:lnTo>
                      <a:pt x="10345" y="9067"/>
                    </a:lnTo>
                    <a:lnTo>
                      <a:pt x="10818" y="8928"/>
                    </a:lnTo>
                    <a:lnTo>
                      <a:pt x="11764" y="8649"/>
                    </a:lnTo>
                    <a:lnTo>
                      <a:pt x="12237" y="8524"/>
                    </a:lnTo>
                    <a:lnTo>
                      <a:pt x="12709" y="8399"/>
                    </a:lnTo>
                    <a:lnTo>
                      <a:pt x="13182" y="8288"/>
                    </a:lnTo>
                    <a:lnTo>
                      <a:pt x="13669" y="8204"/>
                    </a:lnTo>
                    <a:lnTo>
                      <a:pt x="13919" y="8163"/>
                    </a:lnTo>
                    <a:lnTo>
                      <a:pt x="14253" y="8135"/>
                    </a:lnTo>
                    <a:lnTo>
                      <a:pt x="15087" y="8093"/>
                    </a:lnTo>
                    <a:lnTo>
                      <a:pt x="16088" y="8065"/>
                    </a:lnTo>
                    <a:lnTo>
                      <a:pt x="17159" y="8038"/>
                    </a:lnTo>
                    <a:lnTo>
                      <a:pt x="17256" y="8149"/>
                    </a:lnTo>
                    <a:lnTo>
                      <a:pt x="17354" y="8260"/>
                    </a:lnTo>
                    <a:lnTo>
                      <a:pt x="17437" y="8385"/>
                    </a:lnTo>
                    <a:lnTo>
                      <a:pt x="17507" y="8524"/>
                    </a:lnTo>
                    <a:lnTo>
                      <a:pt x="17562" y="8663"/>
                    </a:lnTo>
                    <a:lnTo>
                      <a:pt x="17604" y="8816"/>
                    </a:lnTo>
                    <a:lnTo>
                      <a:pt x="17646" y="8969"/>
                    </a:lnTo>
                    <a:lnTo>
                      <a:pt x="17673" y="9150"/>
                    </a:lnTo>
                    <a:lnTo>
                      <a:pt x="17687" y="9317"/>
                    </a:lnTo>
                    <a:lnTo>
                      <a:pt x="17701" y="9512"/>
                    </a:lnTo>
                    <a:lnTo>
                      <a:pt x="17687" y="9706"/>
                    </a:lnTo>
                    <a:lnTo>
                      <a:pt x="17673" y="9901"/>
                    </a:lnTo>
                    <a:lnTo>
                      <a:pt x="17660" y="10123"/>
                    </a:lnTo>
                    <a:lnTo>
                      <a:pt x="17618" y="10332"/>
                    </a:lnTo>
                    <a:lnTo>
                      <a:pt x="17521" y="10805"/>
                    </a:lnTo>
                    <a:lnTo>
                      <a:pt x="17395" y="11264"/>
                    </a:lnTo>
                    <a:lnTo>
                      <a:pt x="17228" y="11736"/>
                    </a:lnTo>
                    <a:lnTo>
                      <a:pt x="17034" y="12237"/>
                    </a:lnTo>
                    <a:lnTo>
                      <a:pt x="16825" y="12765"/>
                    </a:lnTo>
                    <a:lnTo>
                      <a:pt x="16770" y="12890"/>
                    </a:lnTo>
                    <a:lnTo>
                      <a:pt x="16728" y="13016"/>
                    </a:lnTo>
                    <a:lnTo>
                      <a:pt x="16672" y="13280"/>
                    </a:lnTo>
                    <a:lnTo>
                      <a:pt x="16631" y="13405"/>
                    </a:lnTo>
                    <a:lnTo>
                      <a:pt x="16589" y="13544"/>
                    </a:lnTo>
                    <a:lnTo>
                      <a:pt x="16547" y="13683"/>
                    </a:lnTo>
                    <a:lnTo>
                      <a:pt x="16519" y="13822"/>
                    </a:lnTo>
                    <a:lnTo>
                      <a:pt x="16492" y="14114"/>
                    </a:lnTo>
                    <a:lnTo>
                      <a:pt x="16492" y="14406"/>
                    </a:lnTo>
                    <a:lnTo>
                      <a:pt x="16519" y="14712"/>
                    </a:lnTo>
                    <a:lnTo>
                      <a:pt x="16547" y="15032"/>
                    </a:lnTo>
                    <a:lnTo>
                      <a:pt x="16603" y="15352"/>
                    </a:lnTo>
                    <a:lnTo>
                      <a:pt x="16672" y="15699"/>
                    </a:lnTo>
                    <a:lnTo>
                      <a:pt x="16797" y="16408"/>
                    </a:lnTo>
                    <a:lnTo>
                      <a:pt x="16867" y="16770"/>
                    </a:lnTo>
                    <a:lnTo>
                      <a:pt x="16936" y="17159"/>
                    </a:lnTo>
                    <a:lnTo>
                      <a:pt x="16978" y="17549"/>
                    </a:lnTo>
                    <a:lnTo>
                      <a:pt x="17006" y="17952"/>
                    </a:lnTo>
                    <a:lnTo>
                      <a:pt x="17020" y="18383"/>
                    </a:lnTo>
                    <a:lnTo>
                      <a:pt x="17020" y="18814"/>
                    </a:lnTo>
                    <a:lnTo>
                      <a:pt x="16978" y="19356"/>
                    </a:lnTo>
                    <a:lnTo>
                      <a:pt x="16909" y="19871"/>
                    </a:lnTo>
                    <a:lnTo>
                      <a:pt x="16797" y="20302"/>
                    </a:lnTo>
                    <a:lnTo>
                      <a:pt x="16658" y="20733"/>
                    </a:lnTo>
                    <a:lnTo>
                      <a:pt x="16519" y="21136"/>
                    </a:lnTo>
                    <a:lnTo>
                      <a:pt x="16352" y="21526"/>
                    </a:lnTo>
                    <a:lnTo>
                      <a:pt x="16186" y="21901"/>
                    </a:lnTo>
                    <a:lnTo>
                      <a:pt x="16005" y="22263"/>
                    </a:lnTo>
                    <a:lnTo>
                      <a:pt x="15824" y="22610"/>
                    </a:lnTo>
                    <a:lnTo>
                      <a:pt x="15629" y="22944"/>
                    </a:lnTo>
                    <a:lnTo>
                      <a:pt x="15435" y="23250"/>
                    </a:lnTo>
                    <a:lnTo>
                      <a:pt x="15226" y="23556"/>
                    </a:lnTo>
                    <a:lnTo>
                      <a:pt x="15018" y="23848"/>
                    </a:lnTo>
                    <a:lnTo>
                      <a:pt x="14809" y="24112"/>
                    </a:lnTo>
                    <a:lnTo>
                      <a:pt x="14600" y="24376"/>
                    </a:lnTo>
                    <a:lnTo>
                      <a:pt x="14378" y="24613"/>
                    </a:lnTo>
                    <a:lnTo>
                      <a:pt x="13961" y="25057"/>
                    </a:lnTo>
                    <a:lnTo>
                      <a:pt x="13558" y="25447"/>
                    </a:lnTo>
                    <a:lnTo>
                      <a:pt x="13182" y="25781"/>
                    </a:lnTo>
                    <a:lnTo>
                      <a:pt x="12821" y="26059"/>
                    </a:lnTo>
                    <a:lnTo>
                      <a:pt x="12515" y="26281"/>
                    </a:lnTo>
                    <a:lnTo>
                      <a:pt x="12264" y="26462"/>
                    </a:lnTo>
                    <a:lnTo>
                      <a:pt x="12070" y="26573"/>
                    </a:lnTo>
                    <a:lnTo>
                      <a:pt x="11903" y="26670"/>
                    </a:lnTo>
                    <a:lnTo>
                      <a:pt x="12084" y="26643"/>
                    </a:lnTo>
                    <a:lnTo>
                      <a:pt x="12570" y="26504"/>
                    </a:lnTo>
                    <a:lnTo>
                      <a:pt x="12292" y="26629"/>
                    </a:lnTo>
                    <a:lnTo>
                      <a:pt x="12195" y="26670"/>
                    </a:lnTo>
                    <a:lnTo>
                      <a:pt x="12403" y="26643"/>
                    </a:lnTo>
                    <a:lnTo>
                      <a:pt x="12654" y="26601"/>
                    </a:lnTo>
                    <a:lnTo>
                      <a:pt x="12987" y="26531"/>
                    </a:lnTo>
                    <a:lnTo>
                      <a:pt x="13405" y="26434"/>
                    </a:lnTo>
                    <a:lnTo>
                      <a:pt x="13877" y="26295"/>
                    </a:lnTo>
                    <a:lnTo>
                      <a:pt x="14406" y="26100"/>
                    </a:lnTo>
                    <a:lnTo>
                      <a:pt x="14684" y="25989"/>
                    </a:lnTo>
                    <a:lnTo>
                      <a:pt x="14976" y="25878"/>
                    </a:lnTo>
                    <a:lnTo>
                      <a:pt x="15268" y="25739"/>
                    </a:lnTo>
                    <a:lnTo>
                      <a:pt x="15588" y="25586"/>
                    </a:lnTo>
                    <a:lnTo>
                      <a:pt x="15894" y="25405"/>
                    </a:lnTo>
                    <a:lnTo>
                      <a:pt x="16213" y="25224"/>
                    </a:lnTo>
                    <a:lnTo>
                      <a:pt x="16533" y="25030"/>
                    </a:lnTo>
                    <a:lnTo>
                      <a:pt x="16867" y="24807"/>
                    </a:lnTo>
                    <a:lnTo>
                      <a:pt x="17187" y="24571"/>
                    </a:lnTo>
                    <a:lnTo>
                      <a:pt x="17521" y="24307"/>
                    </a:lnTo>
                    <a:lnTo>
                      <a:pt x="17840" y="24028"/>
                    </a:lnTo>
                    <a:lnTo>
                      <a:pt x="18160" y="23736"/>
                    </a:lnTo>
                    <a:lnTo>
                      <a:pt x="18480" y="23417"/>
                    </a:lnTo>
                    <a:lnTo>
                      <a:pt x="18800" y="23083"/>
                    </a:lnTo>
                    <a:lnTo>
                      <a:pt x="19106" y="22721"/>
                    </a:lnTo>
                    <a:lnTo>
                      <a:pt x="19412" y="22332"/>
                    </a:lnTo>
                    <a:lnTo>
                      <a:pt x="19704" y="21915"/>
                    </a:lnTo>
                    <a:lnTo>
                      <a:pt x="19982" y="21484"/>
                    </a:lnTo>
                    <a:lnTo>
                      <a:pt x="20162" y="21178"/>
                    </a:lnTo>
                    <a:lnTo>
                      <a:pt x="20371" y="20775"/>
                    </a:lnTo>
                    <a:lnTo>
                      <a:pt x="20607" y="20288"/>
                    </a:lnTo>
                    <a:lnTo>
                      <a:pt x="20872" y="19732"/>
                    </a:lnTo>
                    <a:lnTo>
                      <a:pt x="21136" y="19120"/>
                    </a:lnTo>
                    <a:lnTo>
                      <a:pt x="21400" y="18439"/>
                    </a:lnTo>
                    <a:lnTo>
                      <a:pt x="21678" y="17716"/>
                    </a:lnTo>
                    <a:lnTo>
                      <a:pt x="21942" y="16937"/>
                    </a:lnTo>
                    <a:lnTo>
                      <a:pt x="22193" y="16130"/>
                    </a:lnTo>
                    <a:lnTo>
                      <a:pt x="22429" y="15296"/>
                    </a:lnTo>
                    <a:lnTo>
                      <a:pt x="22638" y="14448"/>
                    </a:lnTo>
                    <a:lnTo>
                      <a:pt x="22735" y="14017"/>
                    </a:lnTo>
                    <a:lnTo>
                      <a:pt x="22818" y="13572"/>
                    </a:lnTo>
                    <a:lnTo>
                      <a:pt x="22888" y="13141"/>
                    </a:lnTo>
                    <a:lnTo>
                      <a:pt x="22957" y="12696"/>
                    </a:lnTo>
                    <a:lnTo>
                      <a:pt x="23013" y="12265"/>
                    </a:lnTo>
                    <a:lnTo>
                      <a:pt x="23055" y="11834"/>
                    </a:lnTo>
                    <a:lnTo>
                      <a:pt x="23096" y="11403"/>
                    </a:lnTo>
                    <a:lnTo>
                      <a:pt x="23110" y="10972"/>
                    </a:lnTo>
                    <a:lnTo>
                      <a:pt x="23110" y="10541"/>
                    </a:lnTo>
                    <a:lnTo>
                      <a:pt x="23110" y="10123"/>
                    </a:lnTo>
                    <a:lnTo>
                      <a:pt x="23110" y="9720"/>
                    </a:lnTo>
                    <a:lnTo>
                      <a:pt x="23083" y="9331"/>
                    </a:lnTo>
                    <a:lnTo>
                      <a:pt x="23055" y="8941"/>
                    </a:lnTo>
                    <a:lnTo>
                      <a:pt x="23013" y="8566"/>
                    </a:lnTo>
                    <a:lnTo>
                      <a:pt x="22957" y="8191"/>
                    </a:lnTo>
                    <a:lnTo>
                      <a:pt x="22874" y="7829"/>
                    </a:lnTo>
                    <a:lnTo>
                      <a:pt x="22777" y="7481"/>
                    </a:lnTo>
                    <a:lnTo>
                      <a:pt x="22665" y="7134"/>
                    </a:lnTo>
                    <a:lnTo>
                      <a:pt x="22554" y="6800"/>
                    </a:lnTo>
                    <a:lnTo>
                      <a:pt x="22415" y="6466"/>
                    </a:lnTo>
                    <a:lnTo>
                      <a:pt x="22276" y="6160"/>
                    </a:lnTo>
                    <a:lnTo>
                      <a:pt x="22109" y="5841"/>
                    </a:lnTo>
                    <a:lnTo>
                      <a:pt x="21956" y="5535"/>
                    </a:lnTo>
                    <a:lnTo>
                      <a:pt x="21775" y="5243"/>
                    </a:lnTo>
                    <a:lnTo>
                      <a:pt x="21595" y="4951"/>
                    </a:lnTo>
                    <a:lnTo>
                      <a:pt x="21400" y="4673"/>
                    </a:lnTo>
                    <a:lnTo>
                      <a:pt x="21205" y="4394"/>
                    </a:lnTo>
                    <a:lnTo>
                      <a:pt x="20997" y="4130"/>
                    </a:lnTo>
                    <a:lnTo>
                      <a:pt x="20774" y="3866"/>
                    </a:lnTo>
                    <a:lnTo>
                      <a:pt x="20552" y="3616"/>
                    </a:lnTo>
                    <a:lnTo>
                      <a:pt x="20315" y="3365"/>
                    </a:lnTo>
                    <a:lnTo>
                      <a:pt x="20079" y="3143"/>
                    </a:lnTo>
                    <a:lnTo>
                      <a:pt x="19829" y="2907"/>
                    </a:lnTo>
                    <a:lnTo>
                      <a:pt x="19578" y="2684"/>
                    </a:lnTo>
                    <a:lnTo>
                      <a:pt x="19314" y="2476"/>
                    </a:lnTo>
                    <a:lnTo>
                      <a:pt x="19036" y="2281"/>
                    </a:lnTo>
                    <a:lnTo>
                      <a:pt x="18758" y="2086"/>
                    </a:lnTo>
                    <a:lnTo>
                      <a:pt x="18480" y="1892"/>
                    </a:lnTo>
                    <a:lnTo>
                      <a:pt x="18188" y="1725"/>
                    </a:lnTo>
                    <a:lnTo>
                      <a:pt x="17896" y="1558"/>
                    </a:lnTo>
                    <a:lnTo>
                      <a:pt x="17590" y="1391"/>
                    </a:lnTo>
                    <a:lnTo>
                      <a:pt x="17284" y="1238"/>
                    </a:lnTo>
                    <a:lnTo>
                      <a:pt x="16978" y="1099"/>
                    </a:lnTo>
                    <a:lnTo>
                      <a:pt x="16658" y="974"/>
                    </a:lnTo>
                    <a:lnTo>
                      <a:pt x="16339" y="849"/>
                    </a:lnTo>
                    <a:lnTo>
                      <a:pt x="16005" y="724"/>
                    </a:lnTo>
                    <a:lnTo>
                      <a:pt x="15671" y="626"/>
                    </a:lnTo>
                    <a:lnTo>
                      <a:pt x="15337" y="529"/>
                    </a:lnTo>
                    <a:lnTo>
                      <a:pt x="15004" y="445"/>
                    </a:lnTo>
                    <a:lnTo>
                      <a:pt x="14656" y="362"/>
                    </a:lnTo>
                    <a:lnTo>
                      <a:pt x="14239" y="279"/>
                    </a:lnTo>
                    <a:lnTo>
                      <a:pt x="13808" y="209"/>
                    </a:lnTo>
                    <a:lnTo>
                      <a:pt x="13377" y="140"/>
                    </a:lnTo>
                    <a:lnTo>
                      <a:pt x="12960" y="84"/>
                    </a:lnTo>
                    <a:lnTo>
                      <a:pt x="12529" y="42"/>
                    </a:lnTo>
                    <a:lnTo>
                      <a:pt x="12098" y="14"/>
                    </a:lnTo>
                    <a:lnTo>
                      <a:pt x="116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1;p22">
                <a:extLst>
                  <a:ext uri="{FF2B5EF4-FFF2-40B4-BE49-F238E27FC236}">
                    <a16:creationId xmlns:a16="http://schemas.microsoft.com/office/drawing/2014/main" id="{A826FBD6-69DD-D264-8299-AFE9D51089D8}"/>
                  </a:ext>
                </a:extLst>
              </p:cNvPr>
              <p:cNvSpPr/>
              <p:nvPr/>
            </p:nvSpPr>
            <p:spPr>
              <a:xfrm>
                <a:off x="10779002" y="3206015"/>
                <a:ext cx="331520" cy="108614"/>
              </a:xfrm>
              <a:custGeom>
                <a:avLst/>
                <a:gdLst/>
                <a:ahLst/>
                <a:cxnLst/>
                <a:rect l="l" t="t" r="r" b="b"/>
                <a:pathLst>
                  <a:path w="25044" h="8205" extrusionOk="0">
                    <a:moveTo>
                      <a:pt x="2559" y="0"/>
                    </a:moveTo>
                    <a:lnTo>
                      <a:pt x="2462" y="28"/>
                    </a:lnTo>
                    <a:lnTo>
                      <a:pt x="2351" y="98"/>
                    </a:lnTo>
                    <a:lnTo>
                      <a:pt x="2212" y="181"/>
                    </a:lnTo>
                    <a:lnTo>
                      <a:pt x="2073" y="278"/>
                    </a:lnTo>
                    <a:lnTo>
                      <a:pt x="1920" y="404"/>
                    </a:lnTo>
                    <a:lnTo>
                      <a:pt x="1614" y="696"/>
                    </a:lnTo>
                    <a:lnTo>
                      <a:pt x="1308" y="988"/>
                    </a:lnTo>
                    <a:lnTo>
                      <a:pt x="1044" y="1280"/>
                    </a:lnTo>
                    <a:lnTo>
                      <a:pt x="696" y="1683"/>
                    </a:lnTo>
                    <a:lnTo>
                      <a:pt x="599" y="1808"/>
                    </a:lnTo>
                    <a:lnTo>
                      <a:pt x="501" y="1975"/>
                    </a:lnTo>
                    <a:lnTo>
                      <a:pt x="320" y="2323"/>
                    </a:lnTo>
                    <a:lnTo>
                      <a:pt x="168" y="2628"/>
                    </a:lnTo>
                    <a:lnTo>
                      <a:pt x="112" y="2754"/>
                    </a:lnTo>
                    <a:lnTo>
                      <a:pt x="56" y="2907"/>
                    </a:lnTo>
                    <a:lnTo>
                      <a:pt x="15" y="3060"/>
                    </a:lnTo>
                    <a:lnTo>
                      <a:pt x="1" y="3212"/>
                    </a:lnTo>
                    <a:lnTo>
                      <a:pt x="1" y="3352"/>
                    </a:lnTo>
                    <a:lnTo>
                      <a:pt x="28" y="3504"/>
                    </a:lnTo>
                    <a:lnTo>
                      <a:pt x="70" y="3644"/>
                    </a:lnTo>
                    <a:lnTo>
                      <a:pt x="140" y="3783"/>
                    </a:lnTo>
                    <a:lnTo>
                      <a:pt x="209" y="3922"/>
                    </a:lnTo>
                    <a:lnTo>
                      <a:pt x="307" y="4047"/>
                    </a:lnTo>
                    <a:lnTo>
                      <a:pt x="404" y="4186"/>
                    </a:lnTo>
                    <a:lnTo>
                      <a:pt x="529" y="4311"/>
                    </a:lnTo>
                    <a:lnTo>
                      <a:pt x="654" y="4422"/>
                    </a:lnTo>
                    <a:lnTo>
                      <a:pt x="918" y="4659"/>
                    </a:lnTo>
                    <a:lnTo>
                      <a:pt x="1224" y="4867"/>
                    </a:lnTo>
                    <a:lnTo>
                      <a:pt x="1530" y="5062"/>
                    </a:lnTo>
                    <a:lnTo>
                      <a:pt x="1836" y="5243"/>
                    </a:lnTo>
                    <a:lnTo>
                      <a:pt x="2142" y="5396"/>
                    </a:lnTo>
                    <a:lnTo>
                      <a:pt x="2406" y="5521"/>
                    </a:lnTo>
                    <a:lnTo>
                      <a:pt x="2851" y="5715"/>
                    </a:lnTo>
                    <a:lnTo>
                      <a:pt x="3074" y="5785"/>
                    </a:lnTo>
                    <a:lnTo>
                      <a:pt x="4047" y="6077"/>
                    </a:lnTo>
                    <a:lnTo>
                      <a:pt x="4951" y="6313"/>
                    </a:lnTo>
                    <a:lnTo>
                      <a:pt x="5813" y="6536"/>
                    </a:lnTo>
                    <a:lnTo>
                      <a:pt x="6619" y="6730"/>
                    </a:lnTo>
                    <a:lnTo>
                      <a:pt x="7412" y="6897"/>
                    </a:lnTo>
                    <a:lnTo>
                      <a:pt x="8177" y="7050"/>
                    </a:lnTo>
                    <a:lnTo>
                      <a:pt x="8956" y="7189"/>
                    </a:lnTo>
                    <a:lnTo>
                      <a:pt x="9762" y="7301"/>
                    </a:lnTo>
                    <a:lnTo>
                      <a:pt x="10582" y="7412"/>
                    </a:lnTo>
                    <a:lnTo>
                      <a:pt x="11458" y="7523"/>
                    </a:lnTo>
                    <a:lnTo>
                      <a:pt x="12390" y="7620"/>
                    </a:lnTo>
                    <a:lnTo>
                      <a:pt x="13405" y="7718"/>
                    </a:lnTo>
                    <a:lnTo>
                      <a:pt x="15727" y="7926"/>
                    </a:lnTo>
                    <a:lnTo>
                      <a:pt x="18536" y="8177"/>
                    </a:lnTo>
                    <a:lnTo>
                      <a:pt x="18967" y="8204"/>
                    </a:lnTo>
                    <a:lnTo>
                      <a:pt x="19857" y="8204"/>
                    </a:lnTo>
                    <a:lnTo>
                      <a:pt x="20288" y="8163"/>
                    </a:lnTo>
                    <a:lnTo>
                      <a:pt x="20719" y="8107"/>
                    </a:lnTo>
                    <a:lnTo>
                      <a:pt x="21136" y="8038"/>
                    </a:lnTo>
                    <a:lnTo>
                      <a:pt x="21554" y="7940"/>
                    </a:lnTo>
                    <a:lnTo>
                      <a:pt x="21957" y="7829"/>
                    </a:lnTo>
                    <a:lnTo>
                      <a:pt x="22346" y="7690"/>
                    </a:lnTo>
                    <a:lnTo>
                      <a:pt x="22735" y="7537"/>
                    </a:lnTo>
                    <a:lnTo>
                      <a:pt x="23097" y="7370"/>
                    </a:lnTo>
                    <a:lnTo>
                      <a:pt x="23459" y="7162"/>
                    </a:lnTo>
                    <a:lnTo>
                      <a:pt x="23806" y="6953"/>
                    </a:lnTo>
                    <a:lnTo>
                      <a:pt x="24126" y="6703"/>
                    </a:lnTo>
                    <a:lnTo>
                      <a:pt x="24432" y="6452"/>
                    </a:lnTo>
                    <a:lnTo>
                      <a:pt x="24710" y="6160"/>
                    </a:lnTo>
                    <a:lnTo>
                      <a:pt x="24807" y="6049"/>
                    </a:lnTo>
                    <a:lnTo>
                      <a:pt x="24891" y="5938"/>
                    </a:lnTo>
                    <a:lnTo>
                      <a:pt x="24946" y="5799"/>
                    </a:lnTo>
                    <a:lnTo>
                      <a:pt x="25002" y="5674"/>
                    </a:lnTo>
                    <a:lnTo>
                      <a:pt x="25030" y="5535"/>
                    </a:lnTo>
                    <a:lnTo>
                      <a:pt x="25044" y="5382"/>
                    </a:lnTo>
                    <a:lnTo>
                      <a:pt x="25044" y="5229"/>
                    </a:lnTo>
                    <a:lnTo>
                      <a:pt x="25030" y="5076"/>
                    </a:lnTo>
                    <a:lnTo>
                      <a:pt x="25002" y="4923"/>
                    </a:lnTo>
                    <a:lnTo>
                      <a:pt x="24960" y="4756"/>
                    </a:lnTo>
                    <a:lnTo>
                      <a:pt x="24905" y="4589"/>
                    </a:lnTo>
                    <a:lnTo>
                      <a:pt x="24835" y="4422"/>
                    </a:lnTo>
                    <a:lnTo>
                      <a:pt x="24752" y="4255"/>
                    </a:lnTo>
                    <a:lnTo>
                      <a:pt x="24668" y="4088"/>
                    </a:lnTo>
                    <a:lnTo>
                      <a:pt x="24557" y="3922"/>
                    </a:lnTo>
                    <a:lnTo>
                      <a:pt x="24446" y="3755"/>
                    </a:lnTo>
                    <a:lnTo>
                      <a:pt x="24321" y="3588"/>
                    </a:lnTo>
                    <a:lnTo>
                      <a:pt x="24182" y="3421"/>
                    </a:lnTo>
                    <a:lnTo>
                      <a:pt x="24029" y="3254"/>
                    </a:lnTo>
                    <a:lnTo>
                      <a:pt x="23876" y="3101"/>
                    </a:lnTo>
                    <a:lnTo>
                      <a:pt x="23695" y="2948"/>
                    </a:lnTo>
                    <a:lnTo>
                      <a:pt x="23528" y="2795"/>
                    </a:lnTo>
                    <a:lnTo>
                      <a:pt x="23333" y="2642"/>
                    </a:lnTo>
                    <a:lnTo>
                      <a:pt x="23139" y="2503"/>
                    </a:lnTo>
                    <a:lnTo>
                      <a:pt x="22930" y="2364"/>
                    </a:lnTo>
                    <a:lnTo>
                      <a:pt x="22722" y="2239"/>
                    </a:lnTo>
                    <a:lnTo>
                      <a:pt x="22499" y="2114"/>
                    </a:lnTo>
                    <a:lnTo>
                      <a:pt x="22263" y="2003"/>
                    </a:lnTo>
                    <a:lnTo>
                      <a:pt x="22040" y="1891"/>
                    </a:lnTo>
                    <a:lnTo>
                      <a:pt x="21790" y="1794"/>
                    </a:lnTo>
                    <a:lnTo>
                      <a:pt x="21540" y="1711"/>
                    </a:lnTo>
                    <a:lnTo>
                      <a:pt x="21289" y="1641"/>
                    </a:lnTo>
                    <a:lnTo>
                      <a:pt x="20942" y="1544"/>
                    </a:lnTo>
                    <a:lnTo>
                      <a:pt x="20594" y="1474"/>
                    </a:lnTo>
                    <a:lnTo>
                      <a:pt x="20233" y="1405"/>
                    </a:lnTo>
                    <a:lnTo>
                      <a:pt x="19857" y="1349"/>
                    </a:lnTo>
                    <a:lnTo>
                      <a:pt x="19468" y="1294"/>
                    </a:lnTo>
                    <a:lnTo>
                      <a:pt x="19051" y="1252"/>
                    </a:lnTo>
                    <a:lnTo>
                      <a:pt x="18133" y="1196"/>
                    </a:lnTo>
                    <a:lnTo>
                      <a:pt x="17076" y="1141"/>
                    </a:lnTo>
                    <a:lnTo>
                      <a:pt x="15825" y="1113"/>
                    </a:lnTo>
                    <a:lnTo>
                      <a:pt x="12626" y="1029"/>
                    </a:lnTo>
                    <a:lnTo>
                      <a:pt x="11027" y="988"/>
                    </a:lnTo>
                    <a:lnTo>
                      <a:pt x="9595" y="974"/>
                    </a:lnTo>
                    <a:lnTo>
                      <a:pt x="8302" y="932"/>
                    </a:lnTo>
                    <a:lnTo>
                      <a:pt x="7690" y="904"/>
                    </a:lnTo>
                    <a:lnTo>
                      <a:pt x="7106" y="876"/>
                    </a:lnTo>
                    <a:lnTo>
                      <a:pt x="6536" y="835"/>
                    </a:lnTo>
                    <a:lnTo>
                      <a:pt x="5980" y="765"/>
                    </a:lnTo>
                    <a:lnTo>
                      <a:pt x="5424" y="696"/>
                    </a:lnTo>
                    <a:lnTo>
                      <a:pt x="4881" y="598"/>
                    </a:lnTo>
                    <a:lnTo>
                      <a:pt x="4339" y="487"/>
                    </a:lnTo>
                    <a:lnTo>
                      <a:pt x="3783" y="362"/>
                    </a:lnTo>
                    <a:lnTo>
                      <a:pt x="3227" y="195"/>
                    </a:lnTo>
                    <a:lnTo>
                      <a:pt x="2643" y="14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2;p22">
                <a:extLst>
                  <a:ext uri="{FF2B5EF4-FFF2-40B4-BE49-F238E27FC236}">
                    <a16:creationId xmlns:a16="http://schemas.microsoft.com/office/drawing/2014/main" id="{862030F8-5359-FF8F-6043-737AEF70B861}"/>
                  </a:ext>
                </a:extLst>
              </p:cNvPr>
              <p:cNvSpPr/>
              <p:nvPr/>
            </p:nvSpPr>
            <p:spPr>
              <a:xfrm>
                <a:off x="10779002" y="3206015"/>
                <a:ext cx="331520" cy="108614"/>
              </a:xfrm>
              <a:custGeom>
                <a:avLst/>
                <a:gdLst/>
                <a:ahLst/>
                <a:cxnLst/>
                <a:rect l="l" t="t" r="r" b="b"/>
                <a:pathLst>
                  <a:path w="25044" h="8205" fill="none" extrusionOk="0">
                    <a:moveTo>
                      <a:pt x="112" y="2754"/>
                    </a:moveTo>
                    <a:lnTo>
                      <a:pt x="112" y="2754"/>
                    </a:lnTo>
                    <a:lnTo>
                      <a:pt x="56" y="2907"/>
                    </a:lnTo>
                    <a:lnTo>
                      <a:pt x="15" y="3060"/>
                    </a:lnTo>
                    <a:lnTo>
                      <a:pt x="1" y="3212"/>
                    </a:lnTo>
                    <a:lnTo>
                      <a:pt x="1" y="3352"/>
                    </a:lnTo>
                    <a:lnTo>
                      <a:pt x="28" y="3504"/>
                    </a:lnTo>
                    <a:lnTo>
                      <a:pt x="70" y="3644"/>
                    </a:lnTo>
                    <a:lnTo>
                      <a:pt x="140" y="3783"/>
                    </a:lnTo>
                    <a:lnTo>
                      <a:pt x="209" y="3922"/>
                    </a:lnTo>
                    <a:lnTo>
                      <a:pt x="307" y="4047"/>
                    </a:lnTo>
                    <a:lnTo>
                      <a:pt x="404" y="4186"/>
                    </a:lnTo>
                    <a:lnTo>
                      <a:pt x="529" y="4311"/>
                    </a:lnTo>
                    <a:lnTo>
                      <a:pt x="654" y="4422"/>
                    </a:lnTo>
                    <a:lnTo>
                      <a:pt x="918" y="4659"/>
                    </a:lnTo>
                    <a:lnTo>
                      <a:pt x="1224" y="4867"/>
                    </a:lnTo>
                    <a:lnTo>
                      <a:pt x="1530" y="5062"/>
                    </a:lnTo>
                    <a:lnTo>
                      <a:pt x="1836" y="5243"/>
                    </a:lnTo>
                    <a:lnTo>
                      <a:pt x="2142" y="5396"/>
                    </a:lnTo>
                    <a:lnTo>
                      <a:pt x="2406" y="5521"/>
                    </a:lnTo>
                    <a:lnTo>
                      <a:pt x="2851" y="5715"/>
                    </a:lnTo>
                    <a:lnTo>
                      <a:pt x="3074" y="5785"/>
                    </a:lnTo>
                    <a:lnTo>
                      <a:pt x="3074" y="5785"/>
                    </a:lnTo>
                    <a:lnTo>
                      <a:pt x="4047" y="6077"/>
                    </a:lnTo>
                    <a:lnTo>
                      <a:pt x="4951" y="6313"/>
                    </a:lnTo>
                    <a:lnTo>
                      <a:pt x="5813" y="6536"/>
                    </a:lnTo>
                    <a:lnTo>
                      <a:pt x="6619" y="6730"/>
                    </a:lnTo>
                    <a:lnTo>
                      <a:pt x="7412" y="6897"/>
                    </a:lnTo>
                    <a:lnTo>
                      <a:pt x="8177" y="7050"/>
                    </a:lnTo>
                    <a:lnTo>
                      <a:pt x="8956" y="7189"/>
                    </a:lnTo>
                    <a:lnTo>
                      <a:pt x="9762" y="7301"/>
                    </a:lnTo>
                    <a:lnTo>
                      <a:pt x="10582" y="7412"/>
                    </a:lnTo>
                    <a:lnTo>
                      <a:pt x="11458" y="7523"/>
                    </a:lnTo>
                    <a:lnTo>
                      <a:pt x="12390" y="7620"/>
                    </a:lnTo>
                    <a:lnTo>
                      <a:pt x="13405" y="7718"/>
                    </a:lnTo>
                    <a:lnTo>
                      <a:pt x="15727" y="7926"/>
                    </a:lnTo>
                    <a:lnTo>
                      <a:pt x="18536" y="8177"/>
                    </a:lnTo>
                    <a:lnTo>
                      <a:pt x="18536" y="8177"/>
                    </a:lnTo>
                    <a:lnTo>
                      <a:pt x="18967" y="8204"/>
                    </a:lnTo>
                    <a:lnTo>
                      <a:pt x="19412" y="8204"/>
                    </a:lnTo>
                    <a:lnTo>
                      <a:pt x="19857" y="8204"/>
                    </a:lnTo>
                    <a:lnTo>
                      <a:pt x="20288" y="8163"/>
                    </a:lnTo>
                    <a:lnTo>
                      <a:pt x="20719" y="8107"/>
                    </a:lnTo>
                    <a:lnTo>
                      <a:pt x="21136" y="8038"/>
                    </a:lnTo>
                    <a:lnTo>
                      <a:pt x="21554" y="7940"/>
                    </a:lnTo>
                    <a:lnTo>
                      <a:pt x="21957" y="7829"/>
                    </a:lnTo>
                    <a:lnTo>
                      <a:pt x="22346" y="7690"/>
                    </a:lnTo>
                    <a:lnTo>
                      <a:pt x="22735" y="7537"/>
                    </a:lnTo>
                    <a:lnTo>
                      <a:pt x="23097" y="7370"/>
                    </a:lnTo>
                    <a:lnTo>
                      <a:pt x="23459" y="7162"/>
                    </a:lnTo>
                    <a:lnTo>
                      <a:pt x="23806" y="6953"/>
                    </a:lnTo>
                    <a:lnTo>
                      <a:pt x="24126" y="6703"/>
                    </a:lnTo>
                    <a:lnTo>
                      <a:pt x="24432" y="6452"/>
                    </a:lnTo>
                    <a:lnTo>
                      <a:pt x="24710" y="6160"/>
                    </a:lnTo>
                    <a:lnTo>
                      <a:pt x="24710" y="6160"/>
                    </a:lnTo>
                    <a:lnTo>
                      <a:pt x="24807" y="6049"/>
                    </a:lnTo>
                    <a:lnTo>
                      <a:pt x="24891" y="5938"/>
                    </a:lnTo>
                    <a:lnTo>
                      <a:pt x="24946" y="5799"/>
                    </a:lnTo>
                    <a:lnTo>
                      <a:pt x="25002" y="5674"/>
                    </a:lnTo>
                    <a:lnTo>
                      <a:pt x="25030" y="5535"/>
                    </a:lnTo>
                    <a:lnTo>
                      <a:pt x="25044" y="5382"/>
                    </a:lnTo>
                    <a:lnTo>
                      <a:pt x="25044" y="5229"/>
                    </a:lnTo>
                    <a:lnTo>
                      <a:pt x="25030" y="5076"/>
                    </a:lnTo>
                    <a:lnTo>
                      <a:pt x="25002" y="4923"/>
                    </a:lnTo>
                    <a:lnTo>
                      <a:pt x="24960" y="4756"/>
                    </a:lnTo>
                    <a:lnTo>
                      <a:pt x="24905" y="4589"/>
                    </a:lnTo>
                    <a:lnTo>
                      <a:pt x="24835" y="4422"/>
                    </a:lnTo>
                    <a:lnTo>
                      <a:pt x="24752" y="4255"/>
                    </a:lnTo>
                    <a:lnTo>
                      <a:pt x="24668" y="4088"/>
                    </a:lnTo>
                    <a:lnTo>
                      <a:pt x="24557" y="3922"/>
                    </a:lnTo>
                    <a:lnTo>
                      <a:pt x="24446" y="3755"/>
                    </a:lnTo>
                    <a:lnTo>
                      <a:pt x="24321" y="3588"/>
                    </a:lnTo>
                    <a:lnTo>
                      <a:pt x="24182" y="3421"/>
                    </a:lnTo>
                    <a:lnTo>
                      <a:pt x="24029" y="3254"/>
                    </a:lnTo>
                    <a:lnTo>
                      <a:pt x="23876" y="3101"/>
                    </a:lnTo>
                    <a:lnTo>
                      <a:pt x="23695" y="2948"/>
                    </a:lnTo>
                    <a:lnTo>
                      <a:pt x="23528" y="2795"/>
                    </a:lnTo>
                    <a:lnTo>
                      <a:pt x="23333" y="2642"/>
                    </a:lnTo>
                    <a:lnTo>
                      <a:pt x="23139" y="2503"/>
                    </a:lnTo>
                    <a:lnTo>
                      <a:pt x="22930" y="2364"/>
                    </a:lnTo>
                    <a:lnTo>
                      <a:pt x="22722" y="2239"/>
                    </a:lnTo>
                    <a:lnTo>
                      <a:pt x="22499" y="2114"/>
                    </a:lnTo>
                    <a:lnTo>
                      <a:pt x="22263" y="2003"/>
                    </a:lnTo>
                    <a:lnTo>
                      <a:pt x="22040" y="1891"/>
                    </a:lnTo>
                    <a:lnTo>
                      <a:pt x="21790" y="1794"/>
                    </a:lnTo>
                    <a:lnTo>
                      <a:pt x="21540" y="1711"/>
                    </a:lnTo>
                    <a:lnTo>
                      <a:pt x="21289" y="1641"/>
                    </a:lnTo>
                    <a:lnTo>
                      <a:pt x="21289" y="1641"/>
                    </a:lnTo>
                    <a:lnTo>
                      <a:pt x="20942" y="1544"/>
                    </a:lnTo>
                    <a:lnTo>
                      <a:pt x="20594" y="1474"/>
                    </a:lnTo>
                    <a:lnTo>
                      <a:pt x="20233" y="1405"/>
                    </a:lnTo>
                    <a:lnTo>
                      <a:pt x="19857" y="1349"/>
                    </a:lnTo>
                    <a:lnTo>
                      <a:pt x="19468" y="1294"/>
                    </a:lnTo>
                    <a:lnTo>
                      <a:pt x="19051" y="1252"/>
                    </a:lnTo>
                    <a:lnTo>
                      <a:pt x="18133" y="1196"/>
                    </a:lnTo>
                    <a:lnTo>
                      <a:pt x="17076" y="1141"/>
                    </a:lnTo>
                    <a:lnTo>
                      <a:pt x="15825" y="1113"/>
                    </a:lnTo>
                    <a:lnTo>
                      <a:pt x="12626" y="1029"/>
                    </a:lnTo>
                    <a:lnTo>
                      <a:pt x="12626" y="1029"/>
                    </a:lnTo>
                    <a:lnTo>
                      <a:pt x="11027" y="988"/>
                    </a:lnTo>
                    <a:lnTo>
                      <a:pt x="9595" y="974"/>
                    </a:lnTo>
                    <a:lnTo>
                      <a:pt x="8302" y="932"/>
                    </a:lnTo>
                    <a:lnTo>
                      <a:pt x="7690" y="904"/>
                    </a:lnTo>
                    <a:lnTo>
                      <a:pt x="7106" y="876"/>
                    </a:lnTo>
                    <a:lnTo>
                      <a:pt x="6536" y="835"/>
                    </a:lnTo>
                    <a:lnTo>
                      <a:pt x="5980" y="765"/>
                    </a:lnTo>
                    <a:lnTo>
                      <a:pt x="5424" y="696"/>
                    </a:lnTo>
                    <a:lnTo>
                      <a:pt x="4881" y="598"/>
                    </a:lnTo>
                    <a:lnTo>
                      <a:pt x="4339" y="487"/>
                    </a:lnTo>
                    <a:lnTo>
                      <a:pt x="3783" y="362"/>
                    </a:lnTo>
                    <a:lnTo>
                      <a:pt x="3227" y="195"/>
                    </a:lnTo>
                    <a:lnTo>
                      <a:pt x="2643" y="14"/>
                    </a:lnTo>
                    <a:lnTo>
                      <a:pt x="2643" y="14"/>
                    </a:lnTo>
                    <a:lnTo>
                      <a:pt x="2601" y="0"/>
                    </a:lnTo>
                    <a:lnTo>
                      <a:pt x="2559" y="0"/>
                    </a:lnTo>
                    <a:lnTo>
                      <a:pt x="2462" y="28"/>
                    </a:lnTo>
                    <a:lnTo>
                      <a:pt x="2351" y="98"/>
                    </a:lnTo>
                    <a:lnTo>
                      <a:pt x="2212" y="181"/>
                    </a:lnTo>
                    <a:lnTo>
                      <a:pt x="2073" y="278"/>
                    </a:lnTo>
                    <a:lnTo>
                      <a:pt x="1920" y="404"/>
                    </a:lnTo>
                    <a:lnTo>
                      <a:pt x="1614" y="696"/>
                    </a:lnTo>
                    <a:lnTo>
                      <a:pt x="1308" y="988"/>
                    </a:lnTo>
                    <a:lnTo>
                      <a:pt x="1044" y="1280"/>
                    </a:lnTo>
                    <a:lnTo>
                      <a:pt x="696" y="1683"/>
                    </a:lnTo>
                    <a:lnTo>
                      <a:pt x="696" y="1683"/>
                    </a:lnTo>
                    <a:lnTo>
                      <a:pt x="599" y="1808"/>
                    </a:lnTo>
                    <a:lnTo>
                      <a:pt x="501" y="1975"/>
                    </a:lnTo>
                    <a:lnTo>
                      <a:pt x="320" y="2323"/>
                    </a:lnTo>
                    <a:lnTo>
                      <a:pt x="168" y="2628"/>
                    </a:lnTo>
                    <a:lnTo>
                      <a:pt x="112" y="27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;p22">
                <a:extLst>
                  <a:ext uri="{FF2B5EF4-FFF2-40B4-BE49-F238E27FC236}">
                    <a16:creationId xmlns:a16="http://schemas.microsoft.com/office/drawing/2014/main" id="{671EB425-9869-F03B-189C-4A889B75D003}"/>
                  </a:ext>
                </a:extLst>
              </p:cNvPr>
              <p:cNvSpPr/>
              <p:nvPr/>
            </p:nvSpPr>
            <p:spPr>
              <a:xfrm>
                <a:off x="10759304" y="3030582"/>
                <a:ext cx="69960" cy="242246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8300" extrusionOk="0">
                    <a:moveTo>
                      <a:pt x="3616" y="1"/>
                    </a:moveTo>
                    <a:lnTo>
                      <a:pt x="3505" y="43"/>
                    </a:lnTo>
                    <a:lnTo>
                      <a:pt x="3199" y="126"/>
                    </a:lnTo>
                    <a:lnTo>
                      <a:pt x="2977" y="168"/>
                    </a:lnTo>
                    <a:lnTo>
                      <a:pt x="2712" y="209"/>
                    </a:lnTo>
                    <a:lnTo>
                      <a:pt x="2434" y="237"/>
                    </a:lnTo>
                    <a:lnTo>
                      <a:pt x="2114" y="251"/>
                    </a:lnTo>
                    <a:lnTo>
                      <a:pt x="988" y="348"/>
                    </a:lnTo>
                    <a:lnTo>
                      <a:pt x="807" y="1336"/>
                    </a:lnTo>
                    <a:lnTo>
                      <a:pt x="640" y="2295"/>
                    </a:lnTo>
                    <a:lnTo>
                      <a:pt x="501" y="3227"/>
                    </a:lnTo>
                    <a:lnTo>
                      <a:pt x="376" y="4117"/>
                    </a:lnTo>
                    <a:lnTo>
                      <a:pt x="279" y="4965"/>
                    </a:lnTo>
                    <a:lnTo>
                      <a:pt x="182" y="5785"/>
                    </a:lnTo>
                    <a:lnTo>
                      <a:pt x="126" y="6564"/>
                    </a:lnTo>
                    <a:lnTo>
                      <a:pt x="70" y="7315"/>
                    </a:lnTo>
                    <a:lnTo>
                      <a:pt x="29" y="8038"/>
                    </a:lnTo>
                    <a:lnTo>
                      <a:pt x="15" y="8733"/>
                    </a:lnTo>
                    <a:lnTo>
                      <a:pt x="1" y="9387"/>
                    </a:lnTo>
                    <a:lnTo>
                      <a:pt x="15" y="10012"/>
                    </a:lnTo>
                    <a:lnTo>
                      <a:pt x="29" y="10610"/>
                    </a:lnTo>
                    <a:lnTo>
                      <a:pt x="56" y="11181"/>
                    </a:lnTo>
                    <a:lnTo>
                      <a:pt x="98" y="11723"/>
                    </a:lnTo>
                    <a:lnTo>
                      <a:pt x="154" y="12237"/>
                    </a:lnTo>
                    <a:lnTo>
                      <a:pt x="209" y="12724"/>
                    </a:lnTo>
                    <a:lnTo>
                      <a:pt x="279" y="13183"/>
                    </a:lnTo>
                    <a:lnTo>
                      <a:pt x="362" y="13614"/>
                    </a:lnTo>
                    <a:lnTo>
                      <a:pt x="446" y="14031"/>
                    </a:lnTo>
                    <a:lnTo>
                      <a:pt x="529" y="14407"/>
                    </a:lnTo>
                    <a:lnTo>
                      <a:pt x="627" y="14768"/>
                    </a:lnTo>
                    <a:lnTo>
                      <a:pt x="724" y="15116"/>
                    </a:lnTo>
                    <a:lnTo>
                      <a:pt x="835" y="15422"/>
                    </a:lnTo>
                    <a:lnTo>
                      <a:pt x="932" y="15714"/>
                    </a:lnTo>
                    <a:lnTo>
                      <a:pt x="1044" y="15992"/>
                    </a:lnTo>
                    <a:lnTo>
                      <a:pt x="1155" y="16228"/>
                    </a:lnTo>
                    <a:lnTo>
                      <a:pt x="1266" y="16464"/>
                    </a:lnTo>
                    <a:lnTo>
                      <a:pt x="1391" y="16673"/>
                    </a:lnTo>
                    <a:lnTo>
                      <a:pt x="1503" y="16868"/>
                    </a:lnTo>
                    <a:lnTo>
                      <a:pt x="1711" y="17188"/>
                    </a:lnTo>
                    <a:lnTo>
                      <a:pt x="1781" y="17271"/>
                    </a:lnTo>
                    <a:lnTo>
                      <a:pt x="1864" y="17354"/>
                    </a:lnTo>
                    <a:lnTo>
                      <a:pt x="2087" y="17535"/>
                    </a:lnTo>
                    <a:lnTo>
                      <a:pt x="2351" y="17730"/>
                    </a:lnTo>
                    <a:lnTo>
                      <a:pt x="2657" y="17911"/>
                    </a:lnTo>
                    <a:lnTo>
                      <a:pt x="2977" y="18077"/>
                    </a:lnTo>
                    <a:lnTo>
                      <a:pt x="3269" y="18203"/>
                    </a:lnTo>
                    <a:lnTo>
                      <a:pt x="3408" y="18244"/>
                    </a:lnTo>
                    <a:lnTo>
                      <a:pt x="3533" y="18286"/>
                    </a:lnTo>
                    <a:lnTo>
                      <a:pt x="3644" y="18300"/>
                    </a:lnTo>
                    <a:lnTo>
                      <a:pt x="3727" y="18300"/>
                    </a:lnTo>
                    <a:lnTo>
                      <a:pt x="3880" y="18258"/>
                    </a:lnTo>
                    <a:lnTo>
                      <a:pt x="4019" y="18217"/>
                    </a:lnTo>
                    <a:lnTo>
                      <a:pt x="4145" y="18147"/>
                    </a:lnTo>
                    <a:lnTo>
                      <a:pt x="4270" y="18077"/>
                    </a:lnTo>
                    <a:lnTo>
                      <a:pt x="4381" y="17980"/>
                    </a:lnTo>
                    <a:lnTo>
                      <a:pt x="4478" y="17869"/>
                    </a:lnTo>
                    <a:lnTo>
                      <a:pt x="4576" y="17758"/>
                    </a:lnTo>
                    <a:lnTo>
                      <a:pt x="4659" y="17619"/>
                    </a:lnTo>
                    <a:lnTo>
                      <a:pt x="4742" y="17438"/>
                    </a:lnTo>
                    <a:lnTo>
                      <a:pt x="4812" y="17257"/>
                    </a:lnTo>
                    <a:lnTo>
                      <a:pt x="4882" y="17048"/>
                    </a:lnTo>
                    <a:lnTo>
                      <a:pt x="4951" y="16840"/>
                    </a:lnTo>
                    <a:lnTo>
                      <a:pt x="5021" y="16604"/>
                    </a:lnTo>
                    <a:lnTo>
                      <a:pt x="5062" y="16367"/>
                    </a:lnTo>
                    <a:lnTo>
                      <a:pt x="5160" y="15853"/>
                    </a:lnTo>
                    <a:lnTo>
                      <a:pt x="5229" y="15296"/>
                    </a:lnTo>
                    <a:lnTo>
                      <a:pt x="5257" y="14685"/>
                    </a:lnTo>
                    <a:lnTo>
                      <a:pt x="5285" y="14017"/>
                    </a:lnTo>
                    <a:lnTo>
                      <a:pt x="5271" y="13322"/>
                    </a:lnTo>
                    <a:lnTo>
                      <a:pt x="5243" y="12557"/>
                    </a:lnTo>
                    <a:lnTo>
                      <a:pt x="5187" y="11751"/>
                    </a:lnTo>
                    <a:lnTo>
                      <a:pt x="5104" y="10902"/>
                    </a:lnTo>
                    <a:lnTo>
                      <a:pt x="4993" y="10012"/>
                    </a:lnTo>
                    <a:lnTo>
                      <a:pt x="4868" y="9067"/>
                    </a:lnTo>
                    <a:lnTo>
                      <a:pt x="4715" y="8066"/>
                    </a:lnTo>
                    <a:lnTo>
                      <a:pt x="4534" y="7023"/>
                    </a:lnTo>
                    <a:lnTo>
                      <a:pt x="4325" y="5938"/>
                    </a:lnTo>
                    <a:lnTo>
                      <a:pt x="4214" y="5229"/>
                    </a:lnTo>
                    <a:lnTo>
                      <a:pt x="4103" y="4409"/>
                    </a:lnTo>
                    <a:lnTo>
                      <a:pt x="4005" y="3547"/>
                    </a:lnTo>
                    <a:lnTo>
                      <a:pt x="3908" y="2685"/>
                    </a:lnTo>
                    <a:lnTo>
                      <a:pt x="3755" y="1085"/>
                    </a:lnTo>
                    <a:lnTo>
                      <a:pt x="3686" y="460"/>
                    </a:lnTo>
                    <a:lnTo>
                      <a:pt x="3616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4;p22">
                <a:extLst>
                  <a:ext uri="{FF2B5EF4-FFF2-40B4-BE49-F238E27FC236}">
                    <a16:creationId xmlns:a16="http://schemas.microsoft.com/office/drawing/2014/main" id="{20939415-612C-04EE-2518-5E75B6BD1278}"/>
                  </a:ext>
                </a:extLst>
              </p:cNvPr>
              <p:cNvSpPr/>
              <p:nvPr/>
            </p:nvSpPr>
            <p:spPr>
              <a:xfrm>
                <a:off x="10947801" y="3210437"/>
                <a:ext cx="49349" cy="101426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7662" extrusionOk="0">
                    <a:moveTo>
                      <a:pt x="1" y="0"/>
                    </a:moveTo>
                    <a:lnTo>
                      <a:pt x="28" y="695"/>
                    </a:lnTo>
                    <a:lnTo>
                      <a:pt x="126" y="695"/>
                    </a:lnTo>
                    <a:lnTo>
                      <a:pt x="307" y="445"/>
                    </a:lnTo>
                    <a:lnTo>
                      <a:pt x="459" y="236"/>
                    </a:lnTo>
                    <a:lnTo>
                      <a:pt x="585" y="97"/>
                    </a:lnTo>
                    <a:lnTo>
                      <a:pt x="626" y="56"/>
                    </a:lnTo>
                    <a:lnTo>
                      <a:pt x="668" y="42"/>
                    </a:lnTo>
                    <a:lnTo>
                      <a:pt x="751" y="28"/>
                    </a:lnTo>
                    <a:lnTo>
                      <a:pt x="1" y="0"/>
                    </a:lnTo>
                    <a:close/>
                    <a:moveTo>
                      <a:pt x="84" y="7328"/>
                    </a:moveTo>
                    <a:lnTo>
                      <a:pt x="84" y="7342"/>
                    </a:lnTo>
                    <a:lnTo>
                      <a:pt x="1399" y="7457"/>
                    </a:lnTo>
                    <a:lnTo>
                      <a:pt x="1399" y="7457"/>
                    </a:lnTo>
                    <a:lnTo>
                      <a:pt x="84" y="7328"/>
                    </a:lnTo>
                    <a:close/>
                    <a:moveTo>
                      <a:pt x="1399" y="7457"/>
                    </a:moveTo>
                    <a:lnTo>
                      <a:pt x="1780" y="7495"/>
                    </a:lnTo>
                    <a:lnTo>
                      <a:pt x="3727" y="7662"/>
                    </a:lnTo>
                    <a:lnTo>
                      <a:pt x="3727" y="7662"/>
                    </a:lnTo>
                    <a:lnTo>
                      <a:pt x="1399" y="7457"/>
                    </a:lnTo>
                    <a:close/>
                  </a:path>
                </a:pathLst>
              </a:custGeom>
              <a:solidFill>
                <a:srgbClr val="ED8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5;p22">
                <a:extLst>
                  <a:ext uri="{FF2B5EF4-FFF2-40B4-BE49-F238E27FC236}">
                    <a16:creationId xmlns:a16="http://schemas.microsoft.com/office/drawing/2014/main" id="{79471402-F15E-0391-BD21-231156A2ED34}"/>
                  </a:ext>
                </a:extLst>
              </p:cNvPr>
              <p:cNvSpPr/>
              <p:nvPr/>
            </p:nvSpPr>
            <p:spPr>
              <a:xfrm>
                <a:off x="10948913" y="3307446"/>
                <a:ext cx="48237" cy="4421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334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643" y="334"/>
                    </a:lnTo>
                    <a:lnTo>
                      <a:pt x="3643" y="334"/>
                    </a:lnTo>
                    <a:lnTo>
                      <a:pt x="3643" y="334"/>
                    </a:lnTo>
                    <a:lnTo>
                      <a:pt x="1696" y="16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6;p22">
                <a:extLst>
                  <a:ext uri="{FF2B5EF4-FFF2-40B4-BE49-F238E27FC236}">
                    <a16:creationId xmlns:a16="http://schemas.microsoft.com/office/drawing/2014/main" id="{A90503E5-9122-4F86-6123-9998B5C7F17D}"/>
                  </a:ext>
                </a:extLst>
              </p:cNvPr>
              <p:cNvSpPr/>
              <p:nvPr/>
            </p:nvSpPr>
            <p:spPr>
              <a:xfrm>
                <a:off x="10947801" y="3210437"/>
                <a:ext cx="9955" cy="9213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9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28" y="695"/>
                    </a:lnTo>
                    <a:lnTo>
                      <a:pt x="28" y="695"/>
                    </a:lnTo>
                    <a:lnTo>
                      <a:pt x="126" y="695"/>
                    </a:lnTo>
                    <a:lnTo>
                      <a:pt x="126" y="695"/>
                    </a:lnTo>
                    <a:lnTo>
                      <a:pt x="307" y="445"/>
                    </a:lnTo>
                    <a:lnTo>
                      <a:pt x="459" y="236"/>
                    </a:lnTo>
                    <a:lnTo>
                      <a:pt x="585" y="97"/>
                    </a:lnTo>
                    <a:lnTo>
                      <a:pt x="626" y="56"/>
                    </a:lnTo>
                    <a:lnTo>
                      <a:pt x="668" y="42"/>
                    </a:lnTo>
                    <a:lnTo>
                      <a:pt x="668" y="42"/>
                    </a:lnTo>
                    <a:lnTo>
                      <a:pt x="751" y="28"/>
                    </a:lnTo>
                    <a:lnTo>
                      <a:pt x="751" y="2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7;p22">
                <a:extLst>
                  <a:ext uri="{FF2B5EF4-FFF2-40B4-BE49-F238E27FC236}">
                    <a16:creationId xmlns:a16="http://schemas.microsoft.com/office/drawing/2014/main" id="{AA52CDC8-9F43-EC82-6C22-09680DA0AA4F}"/>
                  </a:ext>
                </a:extLst>
              </p:cNvPr>
              <p:cNvSpPr/>
              <p:nvPr/>
            </p:nvSpPr>
            <p:spPr>
              <a:xfrm>
                <a:off x="10948172" y="3219637"/>
                <a:ext cx="50448" cy="92226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6967" extrusionOk="0">
                    <a:moveTo>
                      <a:pt x="0" y="0"/>
                    </a:moveTo>
                    <a:lnTo>
                      <a:pt x="14" y="153"/>
                    </a:lnTo>
                    <a:lnTo>
                      <a:pt x="98" y="0"/>
                    </a:lnTo>
                    <a:close/>
                    <a:moveTo>
                      <a:pt x="112" y="4075"/>
                    </a:moveTo>
                    <a:lnTo>
                      <a:pt x="98" y="5354"/>
                    </a:lnTo>
                    <a:lnTo>
                      <a:pt x="56" y="6633"/>
                    </a:lnTo>
                    <a:lnTo>
                      <a:pt x="1752" y="6800"/>
                    </a:lnTo>
                    <a:lnTo>
                      <a:pt x="3699" y="6967"/>
                    </a:lnTo>
                    <a:lnTo>
                      <a:pt x="3699" y="6383"/>
                    </a:lnTo>
                    <a:lnTo>
                      <a:pt x="3699" y="6077"/>
                    </a:lnTo>
                    <a:lnTo>
                      <a:pt x="3727" y="5757"/>
                    </a:lnTo>
                    <a:lnTo>
                      <a:pt x="3769" y="5423"/>
                    </a:lnTo>
                    <a:lnTo>
                      <a:pt x="3810" y="5090"/>
                    </a:lnTo>
                    <a:lnTo>
                      <a:pt x="1892" y="4575"/>
                    </a:lnTo>
                    <a:lnTo>
                      <a:pt x="126" y="4088"/>
                    </a:lnTo>
                    <a:lnTo>
                      <a:pt x="112" y="40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8;p22">
                <a:extLst>
                  <a:ext uri="{FF2B5EF4-FFF2-40B4-BE49-F238E27FC236}">
                    <a16:creationId xmlns:a16="http://schemas.microsoft.com/office/drawing/2014/main" id="{928D9EAB-D9B5-B130-C044-25C93435181F}"/>
                  </a:ext>
                </a:extLst>
              </p:cNvPr>
              <p:cNvSpPr/>
              <p:nvPr/>
            </p:nvSpPr>
            <p:spPr>
              <a:xfrm>
                <a:off x="10948172" y="3219637"/>
                <a:ext cx="1297" cy="2039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4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4" y="153"/>
                    </a:lnTo>
                    <a:lnTo>
                      <a:pt x="14" y="153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9;p22">
                <a:extLst>
                  <a:ext uri="{FF2B5EF4-FFF2-40B4-BE49-F238E27FC236}">
                    <a16:creationId xmlns:a16="http://schemas.microsoft.com/office/drawing/2014/main" id="{56B016C3-75A6-1B63-E61F-8476B3EE60EB}"/>
                  </a:ext>
                </a:extLst>
              </p:cNvPr>
              <p:cNvSpPr/>
              <p:nvPr/>
            </p:nvSpPr>
            <p:spPr>
              <a:xfrm>
                <a:off x="10764824" y="4568013"/>
                <a:ext cx="132547" cy="103636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7829" extrusionOk="0">
                    <a:moveTo>
                      <a:pt x="9804" y="0"/>
                    </a:moveTo>
                    <a:lnTo>
                      <a:pt x="6522" y="960"/>
                    </a:lnTo>
                    <a:lnTo>
                      <a:pt x="7482" y="4227"/>
                    </a:lnTo>
                    <a:lnTo>
                      <a:pt x="1" y="6424"/>
                    </a:lnTo>
                    <a:lnTo>
                      <a:pt x="418" y="7829"/>
                    </a:lnTo>
                    <a:lnTo>
                      <a:pt x="10013" y="6786"/>
                    </a:lnTo>
                    <a:lnTo>
                      <a:pt x="9804" y="0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90;p22">
                <a:extLst>
                  <a:ext uri="{FF2B5EF4-FFF2-40B4-BE49-F238E27FC236}">
                    <a16:creationId xmlns:a16="http://schemas.microsoft.com/office/drawing/2014/main" id="{4DBF604E-B8A1-62C3-6913-BA20D8EA052A}"/>
                  </a:ext>
                </a:extLst>
              </p:cNvPr>
              <p:cNvSpPr/>
              <p:nvPr/>
            </p:nvSpPr>
            <p:spPr>
              <a:xfrm>
                <a:off x="11249868" y="4607582"/>
                <a:ext cx="129966" cy="130336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9846" extrusionOk="0">
                    <a:moveTo>
                      <a:pt x="7996" y="1"/>
                    </a:moveTo>
                    <a:lnTo>
                      <a:pt x="5034" y="1711"/>
                    </a:lnTo>
                    <a:lnTo>
                      <a:pt x="6759" y="4659"/>
                    </a:lnTo>
                    <a:lnTo>
                      <a:pt x="1" y="8580"/>
                    </a:lnTo>
                    <a:lnTo>
                      <a:pt x="738" y="9846"/>
                    </a:lnTo>
                    <a:lnTo>
                      <a:pt x="9818" y="6550"/>
                    </a:lnTo>
                    <a:lnTo>
                      <a:pt x="7996" y="1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91;p22">
                <a:extLst>
                  <a:ext uri="{FF2B5EF4-FFF2-40B4-BE49-F238E27FC236}">
                    <a16:creationId xmlns:a16="http://schemas.microsoft.com/office/drawing/2014/main" id="{9D87EAE0-FB6E-B182-74BA-A92D6A717995}"/>
                  </a:ext>
                </a:extLst>
              </p:cNvPr>
              <p:cNvSpPr/>
              <p:nvPr/>
            </p:nvSpPr>
            <p:spPr>
              <a:xfrm>
                <a:off x="10834960" y="3626632"/>
                <a:ext cx="552216" cy="1032829"/>
              </a:xfrm>
              <a:custGeom>
                <a:avLst/>
                <a:gdLst/>
                <a:ahLst/>
                <a:cxnLst/>
                <a:rect l="l" t="t" r="r" b="b"/>
                <a:pathLst>
                  <a:path w="41716" h="78023" extrusionOk="0">
                    <a:moveTo>
                      <a:pt x="14865" y="1"/>
                    </a:moveTo>
                    <a:lnTo>
                      <a:pt x="3727" y="36738"/>
                    </a:lnTo>
                    <a:lnTo>
                      <a:pt x="3616" y="37044"/>
                    </a:lnTo>
                    <a:lnTo>
                      <a:pt x="3505" y="37377"/>
                    </a:lnTo>
                    <a:lnTo>
                      <a:pt x="3408" y="37697"/>
                    </a:lnTo>
                    <a:lnTo>
                      <a:pt x="3324" y="38031"/>
                    </a:lnTo>
                    <a:lnTo>
                      <a:pt x="3255" y="38351"/>
                    </a:lnTo>
                    <a:lnTo>
                      <a:pt x="3199" y="38685"/>
                    </a:lnTo>
                    <a:lnTo>
                      <a:pt x="3157" y="39018"/>
                    </a:lnTo>
                    <a:lnTo>
                      <a:pt x="3116" y="39366"/>
                    </a:lnTo>
                    <a:lnTo>
                      <a:pt x="1" y="74880"/>
                    </a:lnTo>
                    <a:lnTo>
                      <a:pt x="5215" y="74880"/>
                    </a:lnTo>
                    <a:lnTo>
                      <a:pt x="13141" y="40298"/>
                    </a:lnTo>
                    <a:lnTo>
                      <a:pt x="21748" y="17020"/>
                    </a:lnTo>
                    <a:lnTo>
                      <a:pt x="22791" y="46694"/>
                    </a:lnTo>
                    <a:lnTo>
                      <a:pt x="34903" y="78022"/>
                    </a:lnTo>
                    <a:lnTo>
                      <a:pt x="41716" y="78022"/>
                    </a:lnTo>
                    <a:lnTo>
                      <a:pt x="31537" y="44984"/>
                    </a:lnTo>
                    <a:lnTo>
                      <a:pt x="35236" y="4770"/>
                    </a:lnTo>
                    <a:lnTo>
                      <a:pt x="148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92;p22">
                <a:extLst>
                  <a:ext uri="{FF2B5EF4-FFF2-40B4-BE49-F238E27FC236}">
                    <a16:creationId xmlns:a16="http://schemas.microsoft.com/office/drawing/2014/main" id="{E32A8CE5-869B-A5B9-E3AC-C46B8FD9C3F5}"/>
                  </a:ext>
                </a:extLst>
              </p:cNvPr>
              <p:cNvSpPr/>
              <p:nvPr/>
            </p:nvSpPr>
            <p:spPr>
              <a:xfrm>
                <a:off x="11048861" y="3662891"/>
                <a:ext cx="228810" cy="155925"/>
              </a:xfrm>
              <a:custGeom>
                <a:avLst/>
                <a:gdLst/>
                <a:ahLst/>
                <a:cxnLst/>
                <a:rect l="l" t="t" r="r" b="b"/>
                <a:pathLst>
                  <a:path w="17285" h="11779" extrusionOk="0">
                    <a:moveTo>
                      <a:pt x="16283" y="1"/>
                    </a:moveTo>
                    <a:lnTo>
                      <a:pt x="16186" y="43"/>
                    </a:lnTo>
                    <a:lnTo>
                      <a:pt x="16005" y="112"/>
                    </a:lnTo>
                    <a:lnTo>
                      <a:pt x="15421" y="251"/>
                    </a:lnTo>
                    <a:lnTo>
                      <a:pt x="14573" y="446"/>
                    </a:lnTo>
                    <a:lnTo>
                      <a:pt x="13502" y="668"/>
                    </a:lnTo>
                    <a:lnTo>
                      <a:pt x="12265" y="905"/>
                    </a:lnTo>
                    <a:lnTo>
                      <a:pt x="10888" y="1169"/>
                    </a:lnTo>
                    <a:lnTo>
                      <a:pt x="7940" y="1697"/>
                    </a:lnTo>
                    <a:lnTo>
                      <a:pt x="5034" y="2212"/>
                    </a:lnTo>
                    <a:lnTo>
                      <a:pt x="2503" y="2657"/>
                    </a:lnTo>
                    <a:lnTo>
                      <a:pt x="42" y="3074"/>
                    </a:lnTo>
                    <a:lnTo>
                      <a:pt x="42" y="3199"/>
                    </a:lnTo>
                    <a:lnTo>
                      <a:pt x="14" y="3547"/>
                    </a:lnTo>
                    <a:lnTo>
                      <a:pt x="0" y="4089"/>
                    </a:lnTo>
                    <a:lnTo>
                      <a:pt x="0" y="4423"/>
                    </a:lnTo>
                    <a:lnTo>
                      <a:pt x="14" y="4784"/>
                    </a:lnTo>
                    <a:lnTo>
                      <a:pt x="42" y="5174"/>
                    </a:lnTo>
                    <a:lnTo>
                      <a:pt x="84" y="5577"/>
                    </a:lnTo>
                    <a:lnTo>
                      <a:pt x="140" y="6022"/>
                    </a:lnTo>
                    <a:lnTo>
                      <a:pt x="223" y="6467"/>
                    </a:lnTo>
                    <a:lnTo>
                      <a:pt x="320" y="6926"/>
                    </a:lnTo>
                    <a:lnTo>
                      <a:pt x="445" y="7384"/>
                    </a:lnTo>
                    <a:lnTo>
                      <a:pt x="612" y="7843"/>
                    </a:lnTo>
                    <a:lnTo>
                      <a:pt x="793" y="8302"/>
                    </a:lnTo>
                    <a:lnTo>
                      <a:pt x="890" y="8525"/>
                    </a:lnTo>
                    <a:lnTo>
                      <a:pt x="1002" y="8747"/>
                    </a:lnTo>
                    <a:lnTo>
                      <a:pt x="1127" y="8970"/>
                    </a:lnTo>
                    <a:lnTo>
                      <a:pt x="1252" y="9192"/>
                    </a:lnTo>
                    <a:lnTo>
                      <a:pt x="1405" y="9401"/>
                    </a:lnTo>
                    <a:lnTo>
                      <a:pt x="1544" y="9609"/>
                    </a:lnTo>
                    <a:lnTo>
                      <a:pt x="1711" y="9804"/>
                    </a:lnTo>
                    <a:lnTo>
                      <a:pt x="1878" y="9999"/>
                    </a:lnTo>
                    <a:lnTo>
                      <a:pt x="2058" y="10193"/>
                    </a:lnTo>
                    <a:lnTo>
                      <a:pt x="2253" y="10374"/>
                    </a:lnTo>
                    <a:lnTo>
                      <a:pt x="2448" y="10541"/>
                    </a:lnTo>
                    <a:lnTo>
                      <a:pt x="2670" y="10708"/>
                    </a:lnTo>
                    <a:lnTo>
                      <a:pt x="2893" y="10861"/>
                    </a:lnTo>
                    <a:lnTo>
                      <a:pt x="3129" y="11000"/>
                    </a:lnTo>
                    <a:lnTo>
                      <a:pt x="3379" y="11139"/>
                    </a:lnTo>
                    <a:lnTo>
                      <a:pt x="3644" y="11250"/>
                    </a:lnTo>
                    <a:lnTo>
                      <a:pt x="3922" y="11361"/>
                    </a:lnTo>
                    <a:lnTo>
                      <a:pt x="4214" y="11473"/>
                    </a:lnTo>
                    <a:lnTo>
                      <a:pt x="4520" y="11556"/>
                    </a:lnTo>
                    <a:lnTo>
                      <a:pt x="4839" y="11626"/>
                    </a:lnTo>
                    <a:lnTo>
                      <a:pt x="5173" y="11681"/>
                    </a:lnTo>
                    <a:lnTo>
                      <a:pt x="5521" y="11723"/>
                    </a:lnTo>
                    <a:lnTo>
                      <a:pt x="5882" y="11765"/>
                    </a:lnTo>
                    <a:lnTo>
                      <a:pt x="6258" y="11778"/>
                    </a:lnTo>
                    <a:lnTo>
                      <a:pt x="6661" y="11765"/>
                    </a:lnTo>
                    <a:lnTo>
                      <a:pt x="7064" y="11751"/>
                    </a:lnTo>
                    <a:lnTo>
                      <a:pt x="7495" y="11709"/>
                    </a:lnTo>
                    <a:lnTo>
                      <a:pt x="7940" y="11667"/>
                    </a:lnTo>
                    <a:lnTo>
                      <a:pt x="8399" y="11584"/>
                    </a:lnTo>
                    <a:lnTo>
                      <a:pt x="8872" y="11500"/>
                    </a:lnTo>
                    <a:lnTo>
                      <a:pt x="9373" y="11389"/>
                    </a:lnTo>
                    <a:lnTo>
                      <a:pt x="9887" y="11250"/>
                    </a:lnTo>
                    <a:lnTo>
                      <a:pt x="10388" y="11111"/>
                    </a:lnTo>
                    <a:lnTo>
                      <a:pt x="10888" y="10958"/>
                    </a:lnTo>
                    <a:lnTo>
                      <a:pt x="11347" y="10791"/>
                    </a:lnTo>
                    <a:lnTo>
                      <a:pt x="11792" y="10624"/>
                    </a:lnTo>
                    <a:lnTo>
                      <a:pt x="12209" y="10458"/>
                    </a:lnTo>
                    <a:lnTo>
                      <a:pt x="12612" y="10277"/>
                    </a:lnTo>
                    <a:lnTo>
                      <a:pt x="12988" y="10082"/>
                    </a:lnTo>
                    <a:lnTo>
                      <a:pt x="13349" y="9901"/>
                    </a:lnTo>
                    <a:lnTo>
                      <a:pt x="13697" y="9707"/>
                    </a:lnTo>
                    <a:lnTo>
                      <a:pt x="14017" y="9498"/>
                    </a:lnTo>
                    <a:lnTo>
                      <a:pt x="14323" y="9289"/>
                    </a:lnTo>
                    <a:lnTo>
                      <a:pt x="14615" y="9081"/>
                    </a:lnTo>
                    <a:lnTo>
                      <a:pt x="14879" y="8872"/>
                    </a:lnTo>
                    <a:lnTo>
                      <a:pt x="15129" y="8650"/>
                    </a:lnTo>
                    <a:lnTo>
                      <a:pt x="15366" y="8441"/>
                    </a:lnTo>
                    <a:lnTo>
                      <a:pt x="15588" y="8205"/>
                    </a:lnTo>
                    <a:lnTo>
                      <a:pt x="15783" y="7982"/>
                    </a:lnTo>
                    <a:lnTo>
                      <a:pt x="15977" y="7760"/>
                    </a:lnTo>
                    <a:lnTo>
                      <a:pt x="16144" y="7524"/>
                    </a:lnTo>
                    <a:lnTo>
                      <a:pt x="16297" y="7301"/>
                    </a:lnTo>
                    <a:lnTo>
                      <a:pt x="16450" y="7065"/>
                    </a:lnTo>
                    <a:lnTo>
                      <a:pt x="16575" y="6828"/>
                    </a:lnTo>
                    <a:lnTo>
                      <a:pt x="16700" y="6592"/>
                    </a:lnTo>
                    <a:lnTo>
                      <a:pt x="16798" y="6356"/>
                    </a:lnTo>
                    <a:lnTo>
                      <a:pt x="16895" y="6119"/>
                    </a:lnTo>
                    <a:lnTo>
                      <a:pt x="16979" y="5883"/>
                    </a:lnTo>
                    <a:lnTo>
                      <a:pt x="17048" y="5646"/>
                    </a:lnTo>
                    <a:lnTo>
                      <a:pt x="17104" y="5410"/>
                    </a:lnTo>
                    <a:lnTo>
                      <a:pt x="17159" y="5174"/>
                    </a:lnTo>
                    <a:lnTo>
                      <a:pt x="17201" y="4951"/>
                    </a:lnTo>
                    <a:lnTo>
                      <a:pt x="17229" y="4715"/>
                    </a:lnTo>
                    <a:lnTo>
                      <a:pt x="17257" y="4492"/>
                    </a:lnTo>
                    <a:lnTo>
                      <a:pt x="17284" y="4033"/>
                    </a:lnTo>
                    <a:lnTo>
                      <a:pt x="17271" y="3602"/>
                    </a:lnTo>
                    <a:lnTo>
                      <a:pt x="17243" y="3171"/>
                    </a:lnTo>
                    <a:lnTo>
                      <a:pt x="17187" y="2754"/>
                    </a:lnTo>
                    <a:lnTo>
                      <a:pt x="17118" y="2365"/>
                    </a:lnTo>
                    <a:lnTo>
                      <a:pt x="17048" y="2003"/>
                    </a:lnTo>
                    <a:lnTo>
                      <a:pt x="16951" y="1656"/>
                    </a:lnTo>
                    <a:lnTo>
                      <a:pt x="16853" y="1336"/>
                    </a:lnTo>
                    <a:lnTo>
                      <a:pt x="16742" y="1044"/>
                    </a:lnTo>
                    <a:lnTo>
                      <a:pt x="16645" y="780"/>
                    </a:lnTo>
                    <a:lnTo>
                      <a:pt x="16464" y="362"/>
                    </a:lnTo>
                    <a:lnTo>
                      <a:pt x="16339" y="98"/>
                    </a:lnTo>
                    <a:lnTo>
                      <a:pt x="16283" y="1"/>
                    </a:lnTo>
                    <a:close/>
                  </a:path>
                </a:pathLst>
              </a:custGeom>
              <a:solidFill>
                <a:srgbClr val="475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93;p22">
                <a:extLst>
                  <a:ext uri="{FF2B5EF4-FFF2-40B4-BE49-F238E27FC236}">
                    <a16:creationId xmlns:a16="http://schemas.microsoft.com/office/drawing/2014/main" id="{DB419A2A-351C-4373-0881-A97C55AE2922}"/>
                  </a:ext>
                </a:extLst>
              </p:cNvPr>
              <p:cNvSpPr/>
              <p:nvPr/>
            </p:nvSpPr>
            <p:spPr>
              <a:xfrm>
                <a:off x="10996028" y="3192578"/>
                <a:ext cx="322691" cy="633944"/>
              </a:xfrm>
              <a:custGeom>
                <a:avLst/>
                <a:gdLst/>
                <a:ahLst/>
                <a:cxnLst/>
                <a:rect l="l" t="t" r="r" b="b"/>
                <a:pathLst>
                  <a:path w="24377" h="47890" extrusionOk="0">
                    <a:moveTo>
                      <a:pt x="11959" y="0"/>
                    </a:moveTo>
                    <a:lnTo>
                      <a:pt x="11528" y="28"/>
                    </a:lnTo>
                    <a:lnTo>
                      <a:pt x="11014" y="84"/>
                    </a:lnTo>
                    <a:lnTo>
                      <a:pt x="10443" y="153"/>
                    </a:lnTo>
                    <a:lnTo>
                      <a:pt x="9887" y="237"/>
                    </a:lnTo>
                    <a:lnTo>
                      <a:pt x="9373" y="306"/>
                    </a:lnTo>
                    <a:lnTo>
                      <a:pt x="8970" y="390"/>
                    </a:lnTo>
                    <a:lnTo>
                      <a:pt x="8817" y="431"/>
                    </a:lnTo>
                    <a:lnTo>
                      <a:pt x="8705" y="473"/>
                    </a:lnTo>
                    <a:lnTo>
                      <a:pt x="8191" y="682"/>
                    </a:lnTo>
                    <a:lnTo>
                      <a:pt x="7426" y="974"/>
                    </a:lnTo>
                    <a:lnTo>
                      <a:pt x="5438" y="1738"/>
                    </a:lnTo>
                    <a:lnTo>
                      <a:pt x="4423" y="2128"/>
                    </a:lnTo>
                    <a:lnTo>
                      <a:pt x="3505" y="2489"/>
                    </a:lnTo>
                    <a:lnTo>
                      <a:pt x="2796" y="2795"/>
                    </a:lnTo>
                    <a:lnTo>
                      <a:pt x="2545" y="2906"/>
                    </a:lnTo>
                    <a:lnTo>
                      <a:pt x="2379" y="2990"/>
                    </a:lnTo>
                    <a:lnTo>
                      <a:pt x="2253" y="3073"/>
                    </a:lnTo>
                    <a:lnTo>
                      <a:pt x="2114" y="3171"/>
                    </a:lnTo>
                    <a:lnTo>
                      <a:pt x="1989" y="3282"/>
                    </a:lnTo>
                    <a:lnTo>
                      <a:pt x="1864" y="3393"/>
                    </a:lnTo>
                    <a:lnTo>
                      <a:pt x="1753" y="3518"/>
                    </a:lnTo>
                    <a:lnTo>
                      <a:pt x="1642" y="3657"/>
                    </a:lnTo>
                    <a:lnTo>
                      <a:pt x="1419" y="3935"/>
                    </a:lnTo>
                    <a:lnTo>
                      <a:pt x="1210" y="4255"/>
                    </a:lnTo>
                    <a:lnTo>
                      <a:pt x="1030" y="4603"/>
                    </a:lnTo>
                    <a:lnTo>
                      <a:pt x="849" y="4951"/>
                    </a:lnTo>
                    <a:lnTo>
                      <a:pt x="696" y="5326"/>
                    </a:lnTo>
                    <a:lnTo>
                      <a:pt x="557" y="5715"/>
                    </a:lnTo>
                    <a:lnTo>
                      <a:pt x="432" y="6119"/>
                    </a:lnTo>
                    <a:lnTo>
                      <a:pt x="321" y="6508"/>
                    </a:lnTo>
                    <a:lnTo>
                      <a:pt x="237" y="6911"/>
                    </a:lnTo>
                    <a:lnTo>
                      <a:pt x="168" y="7300"/>
                    </a:lnTo>
                    <a:lnTo>
                      <a:pt x="126" y="7690"/>
                    </a:lnTo>
                    <a:lnTo>
                      <a:pt x="98" y="8065"/>
                    </a:lnTo>
                    <a:lnTo>
                      <a:pt x="84" y="8427"/>
                    </a:lnTo>
                    <a:lnTo>
                      <a:pt x="98" y="11931"/>
                    </a:lnTo>
                    <a:lnTo>
                      <a:pt x="84" y="12431"/>
                    </a:lnTo>
                    <a:lnTo>
                      <a:pt x="56" y="13043"/>
                    </a:lnTo>
                    <a:lnTo>
                      <a:pt x="29" y="13739"/>
                    </a:lnTo>
                    <a:lnTo>
                      <a:pt x="15" y="14462"/>
                    </a:lnTo>
                    <a:lnTo>
                      <a:pt x="1" y="15185"/>
                    </a:lnTo>
                    <a:lnTo>
                      <a:pt x="15" y="15866"/>
                    </a:lnTo>
                    <a:lnTo>
                      <a:pt x="42" y="16186"/>
                    </a:lnTo>
                    <a:lnTo>
                      <a:pt x="70" y="16478"/>
                    </a:lnTo>
                    <a:lnTo>
                      <a:pt x="112" y="16742"/>
                    </a:lnTo>
                    <a:lnTo>
                      <a:pt x="168" y="16965"/>
                    </a:lnTo>
                    <a:lnTo>
                      <a:pt x="376" y="30508"/>
                    </a:lnTo>
                    <a:lnTo>
                      <a:pt x="543" y="41980"/>
                    </a:lnTo>
                    <a:lnTo>
                      <a:pt x="682" y="42314"/>
                    </a:lnTo>
                    <a:lnTo>
                      <a:pt x="835" y="42633"/>
                    </a:lnTo>
                    <a:lnTo>
                      <a:pt x="988" y="42953"/>
                    </a:lnTo>
                    <a:lnTo>
                      <a:pt x="1169" y="43259"/>
                    </a:lnTo>
                    <a:lnTo>
                      <a:pt x="1350" y="43565"/>
                    </a:lnTo>
                    <a:lnTo>
                      <a:pt x="1544" y="43857"/>
                    </a:lnTo>
                    <a:lnTo>
                      <a:pt x="1753" y="44149"/>
                    </a:lnTo>
                    <a:lnTo>
                      <a:pt x="1961" y="44427"/>
                    </a:lnTo>
                    <a:lnTo>
                      <a:pt x="2184" y="44691"/>
                    </a:lnTo>
                    <a:lnTo>
                      <a:pt x="2420" y="44956"/>
                    </a:lnTo>
                    <a:lnTo>
                      <a:pt x="2657" y="45206"/>
                    </a:lnTo>
                    <a:lnTo>
                      <a:pt x="2921" y="45442"/>
                    </a:lnTo>
                    <a:lnTo>
                      <a:pt x="3171" y="45679"/>
                    </a:lnTo>
                    <a:lnTo>
                      <a:pt x="3449" y="45901"/>
                    </a:lnTo>
                    <a:lnTo>
                      <a:pt x="3713" y="46110"/>
                    </a:lnTo>
                    <a:lnTo>
                      <a:pt x="4005" y="46304"/>
                    </a:lnTo>
                    <a:lnTo>
                      <a:pt x="4297" y="46499"/>
                    </a:lnTo>
                    <a:lnTo>
                      <a:pt x="4589" y="46666"/>
                    </a:lnTo>
                    <a:lnTo>
                      <a:pt x="4895" y="46833"/>
                    </a:lnTo>
                    <a:lnTo>
                      <a:pt x="5201" y="46986"/>
                    </a:lnTo>
                    <a:lnTo>
                      <a:pt x="5521" y="47139"/>
                    </a:lnTo>
                    <a:lnTo>
                      <a:pt x="5841" y="47264"/>
                    </a:lnTo>
                    <a:lnTo>
                      <a:pt x="6175" y="47389"/>
                    </a:lnTo>
                    <a:lnTo>
                      <a:pt x="6508" y="47486"/>
                    </a:lnTo>
                    <a:lnTo>
                      <a:pt x="6842" y="47584"/>
                    </a:lnTo>
                    <a:lnTo>
                      <a:pt x="7190" y="47667"/>
                    </a:lnTo>
                    <a:lnTo>
                      <a:pt x="7537" y="47737"/>
                    </a:lnTo>
                    <a:lnTo>
                      <a:pt x="7885" y="47792"/>
                    </a:lnTo>
                    <a:lnTo>
                      <a:pt x="8233" y="47834"/>
                    </a:lnTo>
                    <a:lnTo>
                      <a:pt x="8594" y="47862"/>
                    </a:lnTo>
                    <a:lnTo>
                      <a:pt x="8956" y="47890"/>
                    </a:lnTo>
                    <a:lnTo>
                      <a:pt x="9317" y="47890"/>
                    </a:lnTo>
                    <a:lnTo>
                      <a:pt x="15338" y="47792"/>
                    </a:lnTo>
                    <a:lnTo>
                      <a:pt x="15616" y="47778"/>
                    </a:lnTo>
                    <a:lnTo>
                      <a:pt x="15894" y="47750"/>
                    </a:lnTo>
                    <a:lnTo>
                      <a:pt x="16200" y="47709"/>
                    </a:lnTo>
                    <a:lnTo>
                      <a:pt x="16506" y="47639"/>
                    </a:lnTo>
                    <a:lnTo>
                      <a:pt x="16812" y="47556"/>
                    </a:lnTo>
                    <a:lnTo>
                      <a:pt x="17132" y="47458"/>
                    </a:lnTo>
                    <a:lnTo>
                      <a:pt x="17452" y="47347"/>
                    </a:lnTo>
                    <a:lnTo>
                      <a:pt x="17785" y="47222"/>
                    </a:lnTo>
                    <a:lnTo>
                      <a:pt x="18119" y="47083"/>
                    </a:lnTo>
                    <a:lnTo>
                      <a:pt x="18453" y="46944"/>
                    </a:lnTo>
                    <a:lnTo>
                      <a:pt x="18786" y="46777"/>
                    </a:lnTo>
                    <a:lnTo>
                      <a:pt x="19120" y="46610"/>
                    </a:lnTo>
                    <a:lnTo>
                      <a:pt x="19454" y="46429"/>
                    </a:lnTo>
                    <a:lnTo>
                      <a:pt x="19788" y="46235"/>
                    </a:lnTo>
                    <a:lnTo>
                      <a:pt x="20107" y="46026"/>
                    </a:lnTo>
                    <a:lnTo>
                      <a:pt x="20441" y="45818"/>
                    </a:lnTo>
                    <a:lnTo>
                      <a:pt x="20761" y="45609"/>
                    </a:lnTo>
                    <a:lnTo>
                      <a:pt x="21067" y="45387"/>
                    </a:lnTo>
                    <a:lnTo>
                      <a:pt x="21387" y="45150"/>
                    </a:lnTo>
                    <a:lnTo>
                      <a:pt x="21679" y="44914"/>
                    </a:lnTo>
                    <a:lnTo>
                      <a:pt x="21971" y="44677"/>
                    </a:lnTo>
                    <a:lnTo>
                      <a:pt x="22263" y="44441"/>
                    </a:lnTo>
                    <a:lnTo>
                      <a:pt x="22527" y="44191"/>
                    </a:lnTo>
                    <a:lnTo>
                      <a:pt x="22791" y="43954"/>
                    </a:lnTo>
                    <a:lnTo>
                      <a:pt x="23041" y="43704"/>
                    </a:lnTo>
                    <a:lnTo>
                      <a:pt x="23278" y="43454"/>
                    </a:lnTo>
                    <a:lnTo>
                      <a:pt x="23500" y="43203"/>
                    </a:lnTo>
                    <a:lnTo>
                      <a:pt x="23709" y="42953"/>
                    </a:lnTo>
                    <a:lnTo>
                      <a:pt x="23904" y="42717"/>
                    </a:lnTo>
                    <a:lnTo>
                      <a:pt x="24084" y="42467"/>
                    </a:lnTo>
                    <a:lnTo>
                      <a:pt x="24237" y="42230"/>
                    </a:lnTo>
                    <a:lnTo>
                      <a:pt x="24376" y="41994"/>
                    </a:lnTo>
                    <a:lnTo>
                      <a:pt x="24293" y="41187"/>
                    </a:lnTo>
                    <a:lnTo>
                      <a:pt x="24196" y="40450"/>
                    </a:lnTo>
                    <a:lnTo>
                      <a:pt x="24098" y="39755"/>
                    </a:lnTo>
                    <a:lnTo>
                      <a:pt x="23987" y="39115"/>
                    </a:lnTo>
                    <a:lnTo>
                      <a:pt x="23876" y="38517"/>
                    </a:lnTo>
                    <a:lnTo>
                      <a:pt x="23751" y="37961"/>
                    </a:lnTo>
                    <a:lnTo>
                      <a:pt x="23625" y="37447"/>
                    </a:lnTo>
                    <a:lnTo>
                      <a:pt x="23500" y="36960"/>
                    </a:lnTo>
                    <a:lnTo>
                      <a:pt x="23361" y="36501"/>
                    </a:lnTo>
                    <a:lnTo>
                      <a:pt x="23222" y="36084"/>
                    </a:lnTo>
                    <a:lnTo>
                      <a:pt x="23083" y="35695"/>
                    </a:lnTo>
                    <a:lnTo>
                      <a:pt x="22944" y="35319"/>
                    </a:lnTo>
                    <a:lnTo>
                      <a:pt x="22666" y="34624"/>
                    </a:lnTo>
                    <a:lnTo>
                      <a:pt x="22388" y="33984"/>
                    </a:lnTo>
                    <a:lnTo>
                      <a:pt x="22138" y="33386"/>
                    </a:lnTo>
                    <a:lnTo>
                      <a:pt x="21901" y="32775"/>
                    </a:lnTo>
                    <a:lnTo>
                      <a:pt x="21790" y="32455"/>
                    </a:lnTo>
                    <a:lnTo>
                      <a:pt x="21679" y="32135"/>
                    </a:lnTo>
                    <a:lnTo>
                      <a:pt x="21595" y="31801"/>
                    </a:lnTo>
                    <a:lnTo>
                      <a:pt x="21512" y="31454"/>
                    </a:lnTo>
                    <a:lnTo>
                      <a:pt x="21428" y="31092"/>
                    </a:lnTo>
                    <a:lnTo>
                      <a:pt x="21373" y="30703"/>
                    </a:lnTo>
                    <a:lnTo>
                      <a:pt x="21317" y="30286"/>
                    </a:lnTo>
                    <a:lnTo>
                      <a:pt x="21275" y="29841"/>
                    </a:lnTo>
                    <a:lnTo>
                      <a:pt x="21262" y="29368"/>
                    </a:lnTo>
                    <a:lnTo>
                      <a:pt x="21248" y="28853"/>
                    </a:lnTo>
                    <a:lnTo>
                      <a:pt x="21248" y="28311"/>
                    </a:lnTo>
                    <a:lnTo>
                      <a:pt x="21275" y="27713"/>
                    </a:lnTo>
                    <a:lnTo>
                      <a:pt x="21331" y="26809"/>
                    </a:lnTo>
                    <a:lnTo>
                      <a:pt x="21415" y="25933"/>
                    </a:lnTo>
                    <a:lnTo>
                      <a:pt x="21512" y="25113"/>
                    </a:lnTo>
                    <a:lnTo>
                      <a:pt x="21623" y="24334"/>
                    </a:lnTo>
                    <a:lnTo>
                      <a:pt x="21748" y="23583"/>
                    </a:lnTo>
                    <a:lnTo>
                      <a:pt x="21901" y="22874"/>
                    </a:lnTo>
                    <a:lnTo>
                      <a:pt x="22054" y="22179"/>
                    </a:lnTo>
                    <a:lnTo>
                      <a:pt x="22207" y="21525"/>
                    </a:lnTo>
                    <a:lnTo>
                      <a:pt x="22374" y="20886"/>
                    </a:lnTo>
                    <a:lnTo>
                      <a:pt x="22555" y="20274"/>
                    </a:lnTo>
                    <a:lnTo>
                      <a:pt x="22902" y="19078"/>
                    </a:lnTo>
                    <a:lnTo>
                      <a:pt x="23250" y="17924"/>
                    </a:lnTo>
                    <a:lnTo>
                      <a:pt x="23417" y="17354"/>
                    </a:lnTo>
                    <a:lnTo>
                      <a:pt x="23570" y="16784"/>
                    </a:lnTo>
                    <a:lnTo>
                      <a:pt x="23723" y="16200"/>
                    </a:lnTo>
                    <a:lnTo>
                      <a:pt x="23848" y="15616"/>
                    </a:lnTo>
                    <a:lnTo>
                      <a:pt x="23973" y="15018"/>
                    </a:lnTo>
                    <a:lnTo>
                      <a:pt x="24070" y="14392"/>
                    </a:lnTo>
                    <a:lnTo>
                      <a:pt x="24154" y="13766"/>
                    </a:lnTo>
                    <a:lnTo>
                      <a:pt x="24223" y="13113"/>
                    </a:lnTo>
                    <a:lnTo>
                      <a:pt x="24265" y="12431"/>
                    </a:lnTo>
                    <a:lnTo>
                      <a:pt x="24279" y="11708"/>
                    </a:lnTo>
                    <a:lnTo>
                      <a:pt x="24279" y="10971"/>
                    </a:lnTo>
                    <a:lnTo>
                      <a:pt x="24237" y="10193"/>
                    </a:lnTo>
                    <a:lnTo>
                      <a:pt x="24168" y="9372"/>
                    </a:lnTo>
                    <a:lnTo>
                      <a:pt x="24057" y="8510"/>
                    </a:lnTo>
                    <a:lnTo>
                      <a:pt x="23931" y="7606"/>
                    </a:lnTo>
                    <a:lnTo>
                      <a:pt x="23751" y="6647"/>
                    </a:lnTo>
                    <a:lnTo>
                      <a:pt x="23542" y="5646"/>
                    </a:lnTo>
                    <a:lnTo>
                      <a:pt x="23278" y="4575"/>
                    </a:lnTo>
                    <a:lnTo>
                      <a:pt x="23236" y="4422"/>
                    </a:lnTo>
                    <a:lnTo>
                      <a:pt x="23180" y="4269"/>
                    </a:lnTo>
                    <a:lnTo>
                      <a:pt x="23125" y="4130"/>
                    </a:lnTo>
                    <a:lnTo>
                      <a:pt x="23055" y="3991"/>
                    </a:lnTo>
                    <a:lnTo>
                      <a:pt x="22916" y="3727"/>
                    </a:lnTo>
                    <a:lnTo>
                      <a:pt x="22736" y="3477"/>
                    </a:lnTo>
                    <a:lnTo>
                      <a:pt x="22541" y="3254"/>
                    </a:lnTo>
                    <a:lnTo>
                      <a:pt x="22332" y="3059"/>
                    </a:lnTo>
                    <a:lnTo>
                      <a:pt x="22096" y="2879"/>
                    </a:lnTo>
                    <a:lnTo>
                      <a:pt x="21860" y="2712"/>
                    </a:lnTo>
                    <a:lnTo>
                      <a:pt x="21693" y="2628"/>
                    </a:lnTo>
                    <a:lnTo>
                      <a:pt x="21484" y="2517"/>
                    </a:lnTo>
                    <a:lnTo>
                      <a:pt x="21025" y="2322"/>
                    </a:lnTo>
                    <a:lnTo>
                      <a:pt x="20469" y="2100"/>
                    </a:lnTo>
                    <a:lnTo>
                      <a:pt x="19843" y="1891"/>
                    </a:lnTo>
                    <a:lnTo>
                      <a:pt x="19162" y="1669"/>
                    </a:lnTo>
                    <a:lnTo>
                      <a:pt x="18439" y="1446"/>
                    </a:lnTo>
                    <a:lnTo>
                      <a:pt x="17688" y="1224"/>
                    </a:lnTo>
                    <a:lnTo>
                      <a:pt x="16923" y="1015"/>
                    </a:lnTo>
                    <a:lnTo>
                      <a:pt x="16172" y="821"/>
                    </a:lnTo>
                    <a:lnTo>
                      <a:pt x="15435" y="640"/>
                    </a:lnTo>
                    <a:lnTo>
                      <a:pt x="14726" y="473"/>
                    </a:lnTo>
                    <a:lnTo>
                      <a:pt x="14073" y="320"/>
                    </a:lnTo>
                    <a:lnTo>
                      <a:pt x="13489" y="195"/>
                    </a:lnTo>
                    <a:lnTo>
                      <a:pt x="12974" y="98"/>
                    </a:lnTo>
                    <a:lnTo>
                      <a:pt x="12543" y="28"/>
                    </a:lnTo>
                    <a:lnTo>
                      <a:pt x="122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94;p22">
                <a:extLst>
                  <a:ext uri="{FF2B5EF4-FFF2-40B4-BE49-F238E27FC236}">
                    <a16:creationId xmlns:a16="http://schemas.microsoft.com/office/drawing/2014/main" id="{B8EBE388-C50E-0C7C-0206-3834D827769E}"/>
                  </a:ext>
                </a:extLst>
              </p:cNvPr>
              <p:cNvSpPr/>
              <p:nvPr/>
            </p:nvSpPr>
            <p:spPr>
              <a:xfrm>
                <a:off x="10996028" y="3192578"/>
                <a:ext cx="322691" cy="633944"/>
              </a:xfrm>
              <a:custGeom>
                <a:avLst/>
                <a:gdLst/>
                <a:ahLst/>
                <a:cxnLst/>
                <a:rect l="l" t="t" r="r" b="b"/>
                <a:pathLst>
                  <a:path w="24377" h="47890" fill="none" extrusionOk="0">
                    <a:moveTo>
                      <a:pt x="24376" y="41994"/>
                    </a:moveTo>
                    <a:lnTo>
                      <a:pt x="24376" y="41994"/>
                    </a:lnTo>
                    <a:lnTo>
                      <a:pt x="24293" y="41187"/>
                    </a:lnTo>
                    <a:lnTo>
                      <a:pt x="24196" y="40450"/>
                    </a:lnTo>
                    <a:lnTo>
                      <a:pt x="24098" y="39755"/>
                    </a:lnTo>
                    <a:lnTo>
                      <a:pt x="23987" y="39115"/>
                    </a:lnTo>
                    <a:lnTo>
                      <a:pt x="23876" y="38517"/>
                    </a:lnTo>
                    <a:lnTo>
                      <a:pt x="23751" y="37961"/>
                    </a:lnTo>
                    <a:lnTo>
                      <a:pt x="23625" y="37447"/>
                    </a:lnTo>
                    <a:lnTo>
                      <a:pt x="23500" y="36960"/>
                    </a:lnTo>
                    <a:lnTo>
                      <a:pt x="23361" y="36501"/>
                    </a:lnTo>
                    <a:lnTo>
                      <a:pt x="23222" y="36084"/>
                    </a:lnTo>
                    <a:lnTo>
                      <a:pt x="23083" y="35695"/>
                    </a:lnTo>
                    <a:lnTo>
                      <a:pt x="22944" y="35319"/>
                    </a:lnTo>
                    <a:lnTo>
                      <a:pt x="22666" y="34624"/>
                    </a:lnTo>
                    <a:lnTo>
                      <a:pt x="22388" y="33984"/>
                    </a:lnTo>
                    <a:lnTo>
                      <a:pt x="22138" y="33386"/>
                    </a:lnTo>
                    <a:lnTo>
                      <a:pt x="21901" y="32775"/>
                    </a:lnTo>
                    <a:lnTo>
                      <a:pt x="21790" y="32455"/>
                    </a:lnTo>
                    <a:lnTo>
                      <a:pt x="21679" y="32135"/>
                    </a:lnTo>
                    <a:lnTo>
                      <a:pt x="21595" y="31801"/>
                    </a:lnTo>
                    <a:lnTo>
                      <a:pt x="21512" y="31454"/>
                    </a:lnTo>
                    <a:lnTo>
                      <a:pt x="21428" y="31092"/>
                    </a:lnTo>
                    <a:lnTo>
                      <a:pt x="21373" y="30703"/>
                    </a:lnTo>
                    <a:lnTo>
                      <a:pt x="21317" y="30286"/>
                    </a:lnTo>
                    <a:lnTo>
                      <a:pt x="21275" y="29841"/>
                    </a:lnTo>
                    <a:lnTo>
                      <a:pt x="21262" y="29368"/>
                    </a:lnTo>
                    <a:lnTo>
                      <a:pt x="21248" y="28853"/>
                    </a:lnTo>
                    <a:lnTo>
                      <a:pt x="21248" y="28311"/>
                    </a:lnTo>
                    <a:lnTo>
                      <a:pt x="21275" y="27713"/>
                    </a:lnTo>
                    <a:lnTo>
                      <a:pt x="21275" y="27713"/>
                    </a:lnTo>
                    <a:lnTo>
                      <a:pt x="21331" y="26809"/>
                    </a:lnTo>
                    <a:lnTo>
                      <a:pt x="21415" y="25933"/>
                    </a:lnTo>
                    <a:lnTo>
                      <a:pt x="21512" y="25113"/>
                    </a:lnTo>
                    <a:lnTo>
                      <a:pt x="21623" y="24334"/>
                    </a:lnTo>
                    <a:lnTo>
                      <a:pt x="21748" y="23583"/>
                    </a:lnTo>
                    <a:lnTo>
                      <a:pt x="21901" y="22874"/>
                    </a:lnTo>
                    <a:lnTo>
                      <a:pt x="22054" y="22179"/>
                    </a:lnTo>
                    <a:lnTo>
                      <a:pt x="22207" y="21525"/>
                    </a:lnTo>
                    <a:lnTo>
                      <a:pt x="22374" y="20886"/>
                    </a:lnTo>
                    <a:lnTo>
                      <a:pt x="22555" y="20274"/>
                    </a:lnTo>
                    <a:lnTo>
                      <a:pt x="22902" y="19078"/>
                    </a:lnTo>
                    <a:lnTo>
                      <a:pt x="23250" y="17924"/>
                    </a:lnTo>
                    <a:lnTo>
                      <a:pt x="23417" y="17354"/>
                    </a:lnTo>
                    <a:lnTo>
                      <a:pt x="23570" y="16784"/>
                    </a:lnTo>
                    <a:lnTo>
                      <a:pt x="23723" y="16200"/>
                    </a:lnTo>
                    <a:lnTo>
                      <a:pt x="23848" y="15616"/>
                    </a:lnTo>
                    <a:lnTo>
                      <a:pt x="23973" y="15018"/>
                    </a:lnTo>
                    <a:lnTo>
                      <a:pt x="24070" y="14392"/>
                    </a:lnTo>
                    <a:lnTo>
                      <a:pt x="24154" y="13766"/>
                    </a:lnTo>
                    <a:lnTo>
                      <a:pt x="24223" y="13113"/>
                    </a:lnTo>
                    <a:lnTo>
                      <a:pt x="24265" y="12431"/>
                    </a:lnTo>
                    <a:lnTo>
                      <a:pt x="24279" y="11708"/>
                    </a:lnTo>
                    <a:lnTo>
                      <a:pt x="24279" y="10971"/>
                    </a:lnTo>
                    <a:lnTo>
                      <a:pt x="24237" y="10193"/>
                    </a:lnTo>
                    <a:lnTo>
                      <a:pt x="24168" y="9372"/>
                    </a:lnTo>
                    <a:lnTo>
                      <a:pt x="24057" y="8510"/>
                    </a:lnTo>
                    <a:lnTo>
                      <a:pt x="23931" y="7606"/>
                    </a:lnTo>
                    <a:lnTo>
                      <a:pt x="23751" y="6647"/>
                    </a:lnTo>
                    <a:lnTo>
                      <a:pt x="23542" y="5646"/>
                    </a:lnTo>
                    <a:lnTo>
                      <a:pt x="23278" y="4575"/>
                    </a:lnTo>
                    <a:lnTo>
                      <a:pt x="23278" y="4575"/>
                    </a:lnTo>
                    <a:lnTo>
                      <a:pt x="23236" y="4422"/>
                    </a:lnTo>
                    <a:lnTo>
                      <a:pt x="23180" y="4269"/>
                    </a:lnTo>
                    <a:lnTo>
                      <a:pt x="23125" y="4130"/>
                    </a:lnTo>
                    <a:lnTo>
                      <a:pt x="23055" y="3991"/>
                    </a:lnTo>
                    <a:lnTo>
                      <a:pt x="22916" y="3727"/>
                    </a:lnTo>
                    <a:lnTo>
                      <a:pt x="22736" y="3477"/>
                    </a:lnTo>
                    <a:lnTo>
                      <a:pt x="22541" y="3254"/>
                    </a:lnTo>
                    <a:lnTo>
                      <a:pt x="22332" y="3059"/>
                    </a:lnTo>
                    <a:lnTo>
                      <a:pt x="22096" y="2879"/>
                    </a:lnTo>
                    <a:lnTo>
                      <a:pt x="21860" y="2712"/>
                    </a:lnTo>
                    <a:lnTo>
                      <a:pt x="21860" y="2712"/>
                    </a:lnTo>
                    <a:lnTo>
                      <a:pt x="21693" y="2628"/>
                    </a:lnTo>
                    <a:lnTo>
                      <a:pt x="21484" y="2517"/>
                    </a:lnTo>
                    <a:lnTo>
                      <a:pt x="21025" y="2322"/>
                    </a:lnTo>
                    <a:lnTo>
                      <a:pt x="20469" y="2100"/>
                    </a:lnTo>
                    <a:lnTo>
                      <a:pt x="19843" y="1891"/>
                    </a:lnTo>
                    <a:lnTo>
                      <a:pt x="19162" y="1669"/>
                    </a:lnTo>
                    <a:lnTo>
                      <a:pt x="18439" y="1446"/>
                    </a:lnTo>
                    <a:lnTo>
                      <a:pt x="17688" y="1224"/>
                    </a:lnTo>
                    <a:lnTo>
                      <a:pt x="16923" y="1015"/>
                    </a:lnTo>
                    <a:lnTo>
                      <a:pt x="16172" y="821"/>
                    </a:lnTo>
                    <a:lnTo>
                      <a:pt x="15435" y="640"/>
                    </a:lnTo>
                    <a:lnTo>
                      <a:pt x="14726" y="473"/>
                    </a:lnTo>
                    <a:lnTo>
                      <a:pt x="14073" y="320"/>
                    </a:lnTo>
                    <a:lnTo>
                      <a:pt x="13489" y="195"/>
                    </a:lnTo>
                    <a:lnTo>
                      <a:pt x="12974" y="98"/>
                    </a:lnTo>
                    <a:lnTo>
                      <a:pt x="12543" y="28"/>
                    </a:lnTo>
                    <a:lnTo>
                      <a:pt x="12237" y="0"/>
                    </a:lnTo>
                    <a:lnTo>
                      <a:pt x="12237" y="0"/>
                    </a:lnTo>
                    <a:lnTo>
                      <a:pt x="11959" y="0"/>
                    </a:lnTo>
                    <a:lnTo>
                      <a:pt x="11528" y="28"/>
                    </a:lnTo>
                    <a:lnTo>
                      <a:pt x="11014" y="84"/>
                    </a:lnTo>
                    <a:lnTo>
                      <a:pt x="10443" y="153"/>
                    </a:lnTo>
                    <a:lnTo>
                      <a:pt x="9887" y="237"/>
                    </a:lnTo>
                    <a:lnTo>
                      <a:pt x="9373" y="306"/>
                    </a:lnTo>
                    <a:lnTo>
                      <a:pt x="8970" y="390"/>
                    </a:lnTo>
                    <a:lnTo>
                      <a:pt x="8817" y="431"/>
                    </a:lnTo>
                    <a:lnTo>
                      <a:pt x="8705" y="473"/>
                    </a:lnTo>
                    <a:lnTo>
                      <a:pt x="8705" y="473"/>
                    </a:lnTo>
                    <a:lnTo>
                      <a:pt x="8191" y="682"/>
                    </a:lnTo>
                    <a:lnTo>
                      <a:pt x="7426" y="974"/>
                    </a:lnTo>
                    <a:lnTo>
                      <a:pt x="5438" y="1738"/>
                    </a:lnTo>
                    <a:lnTo>
                      <a:pt x="4423" y="2128"/>
                    </a:lnTo>
                    <a:lnTo>
                      <a:pt x="3505" y="2489"/>
                    </a:lnTo>
                    <a:lnTo>
                      <a:pt x="2796" y="2795"/>
                    </a:lnTo>
                    <a:lnTo>
                      <a:pt x="2545" y="2906"/>
                    </a:lnTo>
                    <a:lnTo>
                      <a:pt x="2379" y="2990"/>
                    </a:lnTo>
                    <a:lnTo>
                      <a:pt x="2379" y="2990"/>
                    </a:lnTo>
                    <a:lnTo>
                      <a:pt x="2253" y="3073"/>
                    </a:lnTo>
                    <a:lnTo>
                      <a:pt x="2114" y="3171"/>
                    </a:lnTo>
                    <a:lnTo>
                      <a:pt x="1989" y="3282"/>
                    </a:lnTo>
                    <a:lnTo>
                      <a:pt x="1864" y="3393"/>
                    </a:lnTo>
                    <a:lnTo>
                      <a:pt x="1753" y="3518"/>
                    </a:lnTo>
                    <a:lnTo>
                      <a:pt x="1642" y="3657"/>
                    </a:lnTo>
                    <a:lnTo>
                      <a:pt x="1419" y="3935"/>
                    </a:lnTo>
                    <a:lnTo>
                      <a:pt x="1210" y="4255"/>
                    </a:lnTo>
                    <a:lnTo>
                      <a:pt x="1030" y="4603"/>
                    </a:lnTo>
                    <a:lnTo>
                      <a:pt x="849" y="4951"/>
                    </a:lnTo>
                    <a:lnTo>
                      <a:pt x="696" y="5326"/>
                    </a:lnTo>
                    <a:lnTo>
                      <a:pt x="557" y="5715"/>
                    </a:lnTo>
                    <a:lnTo>
                      <a:pt x="432" y="6119"/>
                    </a:lnTo>
                    <a:lnTo>
                      <a:pt x="321" y="6508"/>
                    </a:lnTo>
                    <a:lnTo>
                      <a:pt x="237" y="6911"/>
                    </a:lnTo>
                    <a:lnTo>
                      <a:pt x="168" y="7300"/>
                    </a:lnTo>
                    <a:lnTo>
                      <a:pt x="126" y="7690"/>
                    </a:lnTo>
                    <a:lnTo>
                      <a:pt x="98" y="8065"/>
                    </a:lnTo>
                    <a:lnTo>
                      <a:pt x="84" y="8427"/>
                    </a:lnTo>
                    <a:lnTo>
                      <a:pt x="98" y="11931"/>
                    </a:lnTo>
                    <a:lnTo>
                      <a:pt x="98" y="11931"/>
                    </a:lnTo>
                    <a:lnTo>
                      <a:pt x="84" y="12431"/>
                    </a:lnTo>
                    <a:lnTo>
                      <a:pt x="56" y="13043"/>
                    </a:lnTo>
                    <a:lnTo>
                      <a:pt x="29" y="13739"/>
                    </a:lnTo>
                    <a:lnTo>
                      <a:pt x="15" y="14462"/>
                    </a:lnTo>
                    <a:lnTo>
                      <a:pt x="1" y="15185"/>
                    </a:lnTo>
                    <a:lnTo>
                      <a:pt x="15" y="15866"/>
                    </a:lnTo>
                    <a:lnTo>
                      <a:pt x="42" y="16186"/>
                    </a:lnTo>
                    <a:lnTo>
                      <a:pt x="70" y="16478"/>
                    </a:lnTo>
                    <a:lnTo>
                      <a:pt x="112" y="16742"/>
                    </a:lnTo>
                    <a:lnTo>
                      <a:pt x="168" y="16965"/>
                    </a:lnTo>
                    <a:lnTo>
                      <a:pt x="376" y="30508"/>
                    </a:lnTo>
                    <a:lnTo>
                      <a:pt x="543" y="41980"/>
                    </a:lnTo>
                    <a:lnTo>
                      <a:pt x="543" y="41980"/>
                    </a:lnTo>
                    <a:lnTo>
                      <a:pt x="682" y="42314"/>
                    </a:lnTo>
                    <a:lnTo>
                      <a:pt x="835" y="42633"/>
                    </a:lnTo>
                    <a:lnTo>
                      <a:pt x="988" y="42953"/>
                    </a:lnTo>
                    <a:lnTo>
                      <a:pt x="1169" y="43259"/>
                    </a:lnTo>
                    <a:lnTo>
                      <a:pt x="1350" y="43565"/>
                    </a:lnTo>
                    <a:lnTo>
                      <a:pt x="1544" y="43857"/>
                    </a:lnTo>
                    <a:lnTo>
                      <a:pt x="1753" y="44149"/>
                    </a:lnTo>
                    <a:lnTo>
                      <a:pt x="1961" y="44427"/>
                    </a:lnTo>
                    <a:lnTo>
                      <a:pt x="2184" y="44691"/>
                    </a:lnTo>
                    <a:lnTo>
                      <a:pt x="2420" y="44956"/>
                    </a:lnTo>
                    <a:lnTo>
                      <a:pt x="2657" y="45206"/>
                    </a:lnTo>
                    <a:lnTo>
                      <a:pt x="2921" y="45442"/>
                    </a:lnTo>
                    <a:lnTo>
                      <a:pt x="3171" y="45679"/>
                    </a:lnTo>
                    <a:lnTo>
                      <a:pt x="3449" y="45901"/>
                    </a:lnTo>
                    <a:lnTo>
                      <a:pt x="3713" y="46110"/>
                    </a:lnTo>
                    <a:lnTo>
                      <a:pt x="4005" y="46304"/>
                    </a:lnTo>
                    <a:lnTo>
                      <a:pt x="4297" y="46499"/>
                    </a:lnTo>
                    <a:lnTo>
                      <a:pt x="4589" y="46666"/>
                    </a:lnTo>
                    <a:lnTo>
                      <a:pt x="4895" y="46833"/>
                    </a:lnTo>
                    <a:lnTo>
                      <a:pt x="5201" y="46986"/>
                    </a:lnTo>
                    <a:lnTo>
                      <a:pt x="5521" y="47139"/>
                    </a:lnTo>
                    <a:lnTo>
                      <a:pt x="5841" y="47264"/>
                    </a:lnTo>
                    <a:lnTo>
                      <a:pt x="6175" y="47389"/>
                    </a:lnTo>
                    <a:lnTo>
                      <a:pt x="6508" y="47486"/>
                    </a:lnTo>
                    <a:lnTo>
                      <a:pt x="6842" y="47584"/>
                    </a:lnTo>
                    <a:lnTo>
                      <a:pt x="7190" y="47667"/>
                    </a:lnTo>
                    <a:lnTo>
                      <a:pt x="7537" y="47737"/>
                    </a:lnTo>
                    <a:lnTo>
                      <a:pt x="7885" y="47792"/>
                    </a:lnTo>
                    <a:lnTo>
                      <a:pt x="8233" y="47834"/>
                    </a:lnTo>
                    <a:lnTo>
                      <a:pt x="8594" y="47862"/>
                    </a:lnTo>
                    <a:lnTo>
                      <a:pt x="8956" y="47890"/>
                    </a:lnTo>
                    <a:lnTo>
                      <a:pt x="9317" y="47890"/>
                    </a:lnTo>
                    <a:lnTo>
                      <a:pt x="15338" y="47792"/>
                    </a:lnTo>
                    <a:lnTo>
                      <a:pt x="15338" y="47792"/>
                    </a:lnTo>
                    <a:lnTo>
                      <a:pt x="15616" y="47778"/>
                    </a:lnTo>
                    <a:lnTo>
                      <a:pt x="15894" y="47750"/>
                    </a:lnTo>
                    <a:lnTo>
                      <a:pt x="16200" y="47709"/>
                    </a:lnTo>
                    <a:lnTo>
                      <a:pt x="16506" y="47639"/>
                    </a:lnTo>
                    <a:lnTo>
                      <a:pt x="16812" y="47556"/>
                    </a:lnTo>
                    <a:lnTo>
                      <a:pt x="17132" y="47458"/>
                    </a:lnTo>
                    <a:lnTo>
                      <a:pt x="17452" y="47347"/>
                    </a:lnTo>
                    <a:lnTo>
                      <a:pt x="17785" y="47222"/>
                    </a:lnTo>
                    <a:lnTo>
                      <a:pt x="18119" y="47083"/>
                    </a:lnTo>
                    <a:lnTo>
                      <a:pt x="18453" y="46944"/>
                    </a:lnTo>
                    <a:lnTo>
                      <a:pt x="18786" y="46777"/>
                    </a:lnTo>
                    <a:lnTo>
                      <a:pt x="19120" y="46610"/>
                    </a:lnTo>
                    <a:lnTo>
                      <a:pt x="19454" y="46429"/>
                    </a:lnTo>
                    <a:lnTo>
                      <a:pt x="19788" y="46235"/>
                    </a:lnTo>
                    <a:lnTo>
                      <a:pt x="20107" y="46026"/>
                    </a:lnTo>
                    <a:lnTo>
                      <a:pt x="20441" y="45818"/>
                    </a:lnTo>
                    <a:lnTo>
                      <a:pt x="20761" y="45609"/>
                    </a:lnTo>
                    <a:lnTo>
                      <a:pt x="21067" y="45387"/>
                    </a:lnTo>
                    <a:lnTo>
                      <a:pt x="21387" y="45150"/>
                    </a:lnTo>
                    <a:lnTo>
                      <a:pt x="21679" y="44914"/>
                    </a:lnTo>
                    <a:lnTo>
                      <a:pt x="21971" y="44677"/>
                    </a:lnTo>
                    <a:lnTo>
                      <a:pt x="22263" y="44441"/>
                    </a:lnTo>
                    <a:lnTo>
                      <a:pt x="22527" y="44191"/>
                    </a:lnTo>
                    <a:lnTo>
                      <a:pt x="22791" y="43954"/>
                    </a:lnTo>
                    <a:lnTo>
                      <a:pt x="23041" y="43704"/>
                    </a:lnTo>
                    <a:lnTo>
                      <a:pt x="23278" y="43454"/>
                    </a:lnTo>
                    <a:lnTo>
                      <a:pt x="23500" y="43203"/>
                    </a:lnTo>
                    <a:lnTo>
                      <a:pt x="23709" y="42953"/>
                    </a:lnTo>
                    <a:lnTo>
                      <a:pt x="23904" y="42717"/>
                    </a:lnTo>
                    <a:lnTo>
                      <a:pt x="24084" y="42467"/>
                    </a:lnTo>
                    <a:lnTo>
                      <a:pt x="24237" y="42230"/>
                    </a:lnTo>
                    <a:lnTo>
                      <a:pt x="24376" y="419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95;p22">
                <a:extLst>
                  <a:ext uri="{FF2B5EF4-FFF2-40B4-BE49-F238E27FC236}">
                    <a16:creationId xmlns:a16="http://schemas.microsoft.com/office/drawing/2014/main" id="{21CF9F10-401A-A5C1-C1EB-4214B762E699}"/>
                  </a:ext>
                </a:extLst>
              </p:cNvPr>
              <p:cNvSpPr/>
              <p:nvPr/>
            </p:nvSpPr>
            <p:spPr>
              <a:xfrm>
                <a:off x="11136669" y="2998559"/>
                <a:ext cx="15104" cy="16031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11" extrusionOk="0">
                    <a:moveTo>
                      <a:pt x="556" y="0"/>
                    </a:moveTo>
                    <a:lnTo>
                      <a:pt x="445" y="14"/>
                    </a:lnTo>
                    <a:lnTo>
                      <a:pt x="348" y="42"/>
                    </a:lnTo>
                    <a:lnTo>
                      <a:pt x="251" y="112"/>
                    </a:lnTo>
                    <a:lnTo>
                      <a:pt x="167" y="181"/>
                    </a:lnTo>
                    <a:lnTo>
                      <a:pt x="98" y="278"/>
                    </a:lnTo>
                    <a:lnTo>
                      <a:pt x="42" y="376"/>
                    </a:lnTo>
                    <a:lnTo>
                      <a:pt x="14" y="487"/>
                    </a:lnTo>
                    <a:lnTo>
                      <a:pt x="0" y="612"/>
                    </a:lnTo>
                    <a:lnTo>
                      <a:pt x="14" y="737"/>
                    </a:lnTo>
                    <a:lnTo>
                      <a:pt x="56" y="849"/>
                    </a:lnTo>
                    <a:lnTo>
                      <a:pt x="111" y="960"/>
                    </a:lnTo>
                    <a:lnTo>
                      <a:pt x="181" y="1043"/>
                    </a:lnTo>
                    <a:lnTo>
                      <a:pt x="264" y="1113"/>
                    </a:lnTo>
                    <a:lnTo>
                      <a:pt x="362" y="1168"/>
                    </a:lnTo>
                    <a:lnTo>
                      <a:pt x="473" y="1210"/>
                    </a:lnTo>
                    <a:lnTo>
                      <a:pt x="584" y="1210"/>
                    </a:lnTo>
                    <a:lnTo>
                      <a:pt x="695" y="1196"/>
                    </a:lnTo>
                    <a:lnTo>
                      <a:pt x="807" y="1168"/>
                    </a:lnTo>
                    <a:lnTo>
                      <a:pt x="904" y="1113"/>
                    </a:lnTo>
                    <a:lnTo>
                      <a:pt x="987" y="1029"/>
                    </a:lnTo>
                    <a:lnTo>
                      <a:pt x="1043" y="946"/>
                    </a:lnTo>
                    <a:lnTo>
                      <a:pt x="1099" y="835"/>
                    </a:lnTo>
                    <a:lnTo>
                      <a:pt x="1127" y="723"/>
                    </a:lnTo>
                    <a:lnTo>
                      <a:pt x="1140" y="598"/>
                    </a:lnTo>
                    <a:lnTo>
                      <a:pt x="1127" y="473"/>
                    </a:lnTo>
                    <a:lnTo>
                      <a:pt x="1099" y="362"/>
                    </a:lnTo>
                    <a:lnTo>
                      <a:pt x="1043" y="265"/>
                    </a:lnTo>
                    <a:lnTo>
                      <a:pt x="974" y="167"/>
                    </a:lnTo>
                    <a:lnTo>
                      <a:pt x="876" y="98"/>
                    </a:lnTo>
                    <a:lnTo>
                      <a:pt x="779" y="42"/>
                    </a:lnTo>
                    <a:lnTo>
                      <a:pt x="682" y="14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96;p22">
                <a:extLst>
                  <a:ext uri="{FF2B5EF4-FFF2-40B4-BE49-F238E27FC236}">
                    <a16:creationId xmlns:a16="http://schemas.microsoft.com/office/drawing/2014/main" id="{36557FB1-6BC9-F2E1-43B1-7157F01E5316}"/>
                  </a:ext>
                </a:extLst>
              </p:cNvPr>
              <p:cNvSpPr/>
              <p:nvPr/>
            </p:nvSpPr>
            <p:spPr>
              <a:xfrm>
                <a:off x="11027322" y="2983825"/>
                <a:ext cx="15104" cy="16216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25" extrusionOk="0">
                    <a:moveTo>
                      <a:pt x="557" y="1"/>
                    </a:moveTo>
                    <a:lnTo>
                      <a:pt x="446" y="15"/>
                    </a:lnTo>
                    <a:lnTo>
                      <a:pt x="334" y="57"/>
                    </a:lnTo>
                    <a:lnTo>
                      <a:pt x="237" y="112"/>
                    </a:lnTo>
                    <a:lnTo>
                      <a:pt x="154" y="196"/>
                    </a:lnTo>
                    <a:lnTo>
                      <a:pt x="84" y="279"/>
                    </a:lnTo>
                    <a:lnTo>
                      <a:pt x="42" y="390"/>
                    </a:lnTo>
                    <a:lnTo>
                      <a:pt x="15" y="501"/>
                    </a:lnTo>
                    <a:lnTo>
                      <a:pt x="1" y="627"/>
                    </a:lnTo>
                    <a:lnTo>
                      <a:pt x="15" y="752"/>
                    </a:lnTo>
                    <a:lnTo>
                      <a:pt x="42" y="863"/>
                    </a:lnTo>
                    <a:lnTo>
                      <a:pt x="98" y="960"/>
                    </a:lnTo>
                    <a:lnTo>
                      <a:pt x="167" y="1058"/>
                    </a:lnTo>
                    <a:lnTo>
                      <a:pt x="251" y="1127"/>
                    </a:lnTo>
                    <a:lnTo>
                      <a:pt x="348" y="1183"/>
                    </a:lnTo>
                    <a:lnTo>
                      <a:pt x="459" y="1211"/>
                    </a:lnTo>
                    <a:lnTo>
                      <a:pt x="571" y="1225"/>
                    </a:lnTo>
                    <a:lnTo>
                      <a:pt x="696" y="1211"/>
                    </a:lnTo>
                    <a:lnTo>
                      <a:pt x="793" y="1169"/>
                    </a:lnTo>
                    <a:lnTo>
                      <a:pt x="891" y="1113"/>
                    </a:lnTo>
                    <a:lnTo>
                      <a:pt x="974" y="1044"/>
                    </a:lnTo>
                    <a:lnTo>
                      <a:pt x="1043" y="946"/>
                    </a:lnTo>
                    <a:lnTo>
                      <a:pt x="1099" y="849"/>
                    </a:lnTo>
                    <a:lnTo>
                      <a:pt x="1127" y="724"/>
                    </a:lnTo>
                    <a:lnTo>
                      <a:pt x="1141" y="613"/>
                    </a:lnTo>
                    <a:lnTo>
                      <a:pt x="1127" y="488"/>
                    </a:lnTo>
                    <a:lnTo>
                      <a:pt x="1085" y="376"/>
                    </a:lnTo>
                    <a:lnTo>
                      <a:pt x="1030" y="265"/>
                    </a:lnTo>
                    <a:lnTo>
                      <a:pt x="960" y="182"/>
                    </a:lnTo>
                    <a:lnTo>
                      <a:pt x="877" y="112"/>
                    </a:lnTo>
                    <a:lnTo>
                      <a:pt x="779" y="57"/>
                    </a:lnTo>
                    <a:lnTo>
                      <a:pt x="668" y="15"/>
                    </a:lnTo>
                    <a:lnTo>
                      <a:pt x="557" y="1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97;p22">
                <a:extLst>
                  <a:ext uri="{FF2B5EF4-FFF2-40B4-BE49-F238E27FC236}">
                    <a16:creationId xmlns:a16="http://schemas.microsoft.com/office/drawing/2014/main" id="{EC5C199D-9142-8973-0195-0B5859E9CCDB}"/>
                  </a:ext>
                </a:extLst>
              </p:cNvPr>
              <p:cNvSpPr/>
              <p:nvPr/>
            </p:nvSpPr>
            <p:spPr>
              <a:xfrm>
                <a:off x="11052170" y="2992298"/>
                <a:ext cx="29096" cy="60389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4562" extrusionOk="0">
                    <a:moveTo>
                      <a:pt x="2198" y="1"/>
                    </a:moveTo>
                    <a:lnTo>
                      <a:pt x="1" y="4283"/>
                    </a:lnTo>
                    <a:lnTo>
                      <a:pt x="1614" y="4561"/>
                    </a:lnTo>
                    <a:lnTo>
                      <a:pt x="2198" y="1"/>
                    </a:lnTo>
                    <a:close/>
                  </a:path>
                </a:pathLst>
              </a:custGeom>
              <a:solidFill>
                <a:srgbClr val="FF70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98;p22">
                <a:extLst>
                  <a:ext uri="{FF2B5EF4-FFF2-40B4-BE49-F238E27FC236}">
                    <a16:creationId xmlns:a16="http://schemas.microsoft.com/office/drawing/2014/main" id="{7D03104C-9A4F-40CD-6216-142BEF693ABA}"/>
                  </a:ext>
                </a:extLst>
              </p:cNvPr>
              <p:cNvSpPr/>
              <p:nvPr/>
            </p:nvSpPr>
            <p:spPr>
              <a:xfrm>
                <a:off x="11052170" y="2992298"/>
                <a:ext cx="29096" cy="60389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4562" fill="none" extrusionOk="0">
                    <a:moveTo>
                      <a:pt x="2198" y="1"/>
                    </a:moveTo>
                    <a:lnTo>
                      <a:pt x="1" y="4283"/>
                    </a:lnTo>
                    <a:lnTo>
                      <a:pt x="1614" y="4561"/>
                    </a:lnTo>
                    <a:lnTo>
                      <a:pt x="219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99;p22">
                <a:extLst>
                  <a:ext uri="{FF2B5EF4-FFF2-40B4-BE49-F238E27FC236}">
                    <a16:creationId xmlns:a16="http://schemas.microsoft.com/office/drawing/2014/main" id="{7A8283C5-6D1B-C435-2349-7D3D55658438}"/>
                  </a:ext>
                </a:extLst>
              </p:cNvPr>
              <p:cNvSpPr/>
              <p:nvPr/>
            </p:nvSpPr>
            <p:spPr>
              <a:xfrm>
                <a:off x="11208459" y="3026717"/>
                <a:ext cx="43445" cy="5174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909" extrusionOk="0">
                    <a:moveTo>
                      <a:pt x="2239" y="1"/>
                    </a:moveTo>
                    <a:lnTo>
                      <a:pt x="2100" y="15"/>
                    </a:lnTo>
                    <a:lnTo>
                      <a:pt x="1933" y="43"/>
                    </a:lnTo>
                    <a:lnTo>
                      <a:pt x="1780" y="84"/>
                    </a:lnTo>
                    <a:lnTo>
                      <a:pt x="1627" y="140"/>
                    </a:lnTo>
                    <a:lnTo>
                      <a:pt x="1460" y="223"/>
                    </a:lnTo>
                    <a:lnTo>
                      <a:pt x="1307" y="307"/>
                    </a:lnTo>
                    <a:lnTo>
                      <a:pt x="1154" y="418"/>
                    </a:lnTo>
                    <a:lnTo>
                      <a:pt x="1015" y="543"/>
                    </a:lnTo>
                    <a:lnTo>
                      <a:pt x="862" y="682"/>
                    </a:lnTo>
                    <a:lnTo>
                      <a:pt x="723" y="835"/>
                    </a:lnTo>
                    <a:lnTo>
                      <a:pt x="598" y="988"/>
                    </a:lnTo>
                    <a:lnTo>
                      <a:pt x="473" y="1169"/>
                    </a:lnTo>
                    <a:lnTo>
                      <a:pt x="362" y="1350"/>
                    </a:lnTo>
                    <a:lnTo>
                      <a:pt x="264" y="1544"/>
                    </a:lnTo>
                    <a:lnTo>
                      <a:pt x="181" y="1739"/>
                    </a:lnTo>
                    <a:lnTo>
                      <a:pt x="111" y="1934"/>
                    </a:lnTo>
                    <a:lnTo>
                      <a:pt x="70" y="2128"/>
                    </a:lnTo>
                    <a:lnTo>
                      <a:pt x="28" y="2309"/>
                    </a:lnTo>
                    <a:lnTo>
                      <a:pt x="14" y="2490"/>
                    </a:lnTo>
                    <a:lnTo>
                      <a:pt x="0" y="2671"/>
                    </a:lnTo>
                    <a:lnTo>
                      <a:pt x="14" y="2837"/>
                    </a:lnTo>
                    <a:lnTo>
                      <a:pt x="42" y="3004"/>
                    </a:lnTo>
                    <a:lnTo>
                      <a:pt x="70" y="3157"/>
                    </a:lnTo>
                    <a:lnTo>
                      <a:pt x="125" y="3296"/>
                    </a:lnTo>
                    <a:lnTo>
                      <a:pt x="195" y="3435"/>
                    </a:lnTo>
                    <a:lnTo>
                      <a:pt x="278" y="3547"/>
                    </a:lnTo>
                    <a:lnTo>
                      <a:pt x="376" y="3658"/>
                    </a:lnTo>
                    <a:lnTo>
                      <a:pt x="487" y="3741"/>
                    </a:lnTo>
                    <a:lnTo>
                      <a:pt x="612" y="3811"/>
                    </a:lnTo>
                    <a:lnTo>
                      <a:pt x="751" y="3866"/>
                    </a:lnTo>
                    <a:lnTo>
                      <a:pt x="890" y="3894"/>
                    </a:lnTo>
                    <a:lnTo>
                      <a:pt x="1043" y="3908"/>
                    </a:lnTo>
                    <a:lnTo>
                      <a:pt x="1196" y="3894"/>
                    </a:lnTo>
                    <a:lnTo>
                      <a:pt x="1349" y="3880"/>
                    </a:lnTo>
                    <a:lnTo>
                      <a:pt x="1502" y="3825"/>
                    </a:lnTo>
                    <a:lnTo>
                      <a:pt x="1669" y="3769"/>
                    </a:lnTo>
                    <a:lnTo>
                      <a:pt x="1822" y="3700"/>
                    </a:lnTo>
                    <a:lnTo>
                      <a:pt x="1975" y="3602"/>
                    </a:lnTo>
                    <a:lnTo>
                      <a:pt x="2128" y="3491"/>
                    </a:lnTo>
                    <a:lnTo>
                      <a:pt x="2281" y="3366"/>
                    </a:lnTo>
                    <a:lnTo>
                      <a:pt x="2420" y="3227"/>
                    </a:lnTo>
                    <a:lnTo>
                      <a:pt x="2559" y="3088"/>
                    </a:lnTo>
                    <a:lnTo>
                      <a:pt x="2684" y="2921"/>
                    </a:lnTo>
                    <a:lnTo>
                      <a:pt x="2809" y="2740"/>
                    </a:lnTo>
                    <a:lnTo>
                      <a:pt x="2920" y="2559"/>
                    </a:lnTo>
                    <a:lnTo>
                      <a:pt x="3018" y="2365"/>
                    </a:lnTo>
                    <a:lnTo>
                      <a:pt x="3101" y="2170"/>
                    </a:lnTo>
                    <a:lnTo>
                      <a:pt x="3171" y="1975"/>
                    </a:lnTo>
                    <a:lnTo>
                      <a:pt x="3226" y="1795"/>
                    </a:lnTo>
                    <a:lnTo>
                      <a:pt x="3254" y="1600"/>
                    </a:lnTo>
                    <a:lnTo>
                      <a:pt x="3282" y="1419"/>
                    </a:lnTo>
                    <a:lnTo>
                      <a:pt x="3282" y="1238"/>
                    </a:lnTo>
                    <a:lnTo>
                      <a:pt x="3268" y="1071"/>
                    </a:lnTo>
                    <a:lnTo>
                      <a:pt x="3254" y="905"/>
                    </a:lnTo>
                    <a:lnTo>
                      <a:pt x="3212" y="752"/>
                    </a:lnTo>
                    <a:lnTo>
                      <a:pt x="3157" y="613"/>
                    </a:lnTo>
                    <a:lnTo>
                      <a:pt x="3087" y="487"/>
                    </a:lnTo>
                    <a:lnTo>
                      <a:pt x="3004" y="362"/>
                    </a:lnTo>
                    <a:lnTo>
                      <a:pt x="2906" y="265"/>
                    </a:lnTo>
                    <a:lnTo>
                      <a:pt x="2795" y="168"/>
                    </a:lnTo>
                    <a:lnTo>
                      <a:pt x="2670" y="98"/>
                    </a:lnTo>
                    <a:lnTo>
                      <a:pt x="2531" y="56"/>
                    </a:lnTo>
                    <a:lnTo>
                      <a:pt x="2392" y="15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00;p22">
                <a:extLst>
                  <a:ext uri="{FF2B5EF4-FFF2-40B4-BE49-F238E27FC236}">
                    <a16:creationId xmlns:a16="http://schemas.microsoft.com/office/drawing/2014/main" id="{9D05B3DA-6F1F-910A-AC8C-E1B2DB333C3F}"/>
                  </a:ext>
                </a:extLst>
              </p:cNvPr>
              <p:cNvSpPr/>
              <p:nvPr/>
            </p:nvSpPr>
            <p:spPr>
              <a:xfrm>
                <a:off x="11224649" y="3032793"/>
                <a:ext cx="17871" cy="3296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490" extrusionOk="0">
                    <a:moveTo>
                      <a:pt x="15" y="515"/>
                    </a:moveTo>
                    <a:lnTo>
                      <a:pt x="15" y="515"/>
                    </a:lnTo>
                    <a:lnTo>
                      <a:pt x="112" y="348"/>
                    </a:lnTo>
                    <a:lnTo>
                      <a:pt x="168" y="265"/>
                    </a:lnTo>
                    <a:lnTo>
                      <a:pt x="237" y="209"/>
                    </a:lnTo>
                    <a:lnTo>
                      <a:pt x="307" y="140"/>
                    </a:lnTo>
                    <a:lnTo>
                      <a:pt x="390" y="84"/>
                    </a:lnTo>
                    <a:lnTo>
                      <a:pt x="488" y="42"/>
                    </a:lnTo>
                    <a:lnTo>
                      <a:pt x="585" y="15"/>
                    </a:lnTo>
                    <a:lnTo>
                      <a:pt x="585" y="15"/>
                    </a:lnTo>
                    <a:lnTo>
                      <a:pt x="710" y="1"/>
                    </a:lnTo>
                    <a:lnTo>
                      <a:pt x="835" y="15"/>
                    </a:lnTo>
                    <a:lnTo>
                      <a:pt x="905" y="28"/>
                    </a:lnTo>
                    <a:lnTo>
                      <a:pt x="960" y="56"/>
                    </a:lnTo>
                    <a:lnTo>
                      <a:pt x="1030" y="98"/>
                    </a:lnTo>
                    <a:lnTo>
                      <a:pt x="1085" y="140"/>
                    </a:lnTo>
                    <a:lnTo>
                      <a:pt x="1141" y="195"/>
                    </a:lnTo>
                    <a:lnTo>
                      <a:pt x="1183" y="265"/>
                    </a:lnTo>
                    <a:lnTo>
                      <a:pt x="1238" y="348"/>
                    </a:lnTo>
                    <a:lnTo>
                      <a:pt x="1280" y="432"/>
                    </a:lnTo>
                    <a:lnTo>
                      <a:pt x="1308" y="543"/>
                    </a:lnTo>
                    <a:lnTo>
                      <a:pt x="1336" y="668"/>
                    </a:lnTo>
                    <a:lnTo>
                      <a:pt x="1350" y="807"/>
                    </a:lnTo>
                    <a:lnTo>
                      <a:pt x="1350" y="960"/>
                    </a:lnTo>
                    <a:lnTo>
                      <a:pt x="1350" y="960"/>
                    </a:lnTo>
                    <a:lnTo>
                      <a:pt x="1350" y="1113"/>
                    </a:lnTo>
                    <a:lnTo>
                      <a:pt x="1336" y="1280"/>
                    </a:lnTo>
                    <a:lnTo>
                      <a:pt x="1308" y="1433"/>
                    </a:lnTo>
                    <a:lnTo>
                      <a:pt x="1266" y="1572"/>
                    </a:lnTo>
                    <a:lnTo>
                      <a:pt x="1211" y="1711"/>
                    </a:lnTo>
                    <a:lnTo>
                      <a:pt x="1155" y="1850"/>
                    </a:lnTo>
                    <a:lnTo>
                      <a:pt x="1085" y="1961"/>
                    </a:lnTo>
                    <a:lnTo>
                      <a:pt x="1002" y="2073"/>
                    </a:lnTo>
                    <a:lnTo>
                      <a:pt x="932" y="2184"/>
                    </a:lnTo>
                    <a:lnTo>
                      <a:pt x="849" y="2267"/>
                    </a:lnTo>
                    <a:lnTo>
                      <a:pt x="752" y="2351"/>
                    </a:lnTo>
                    <a:lnTo>
                      <a:pt x="668" y="2406"/>
                    </a:lnTo>
                    <a:lnTo>
                      <a:pt x="571" y="2448"/>
                    </a:lnTo>
                    <a:lnTo>
                      <a:pt x="488" y="2476"/>
                    </a:lnTo>
                    <a:lnTo>
                      <a:pt x="390" y="2490"/>
                    </a:lnTo>
                    <a:lnTo>
                      <a:pt x="307" y="2476"/>
                    </a:lnTo>
                    <a:lnTo>
                      <a:pt x="307" y="2476"/>
                    </a:lnTo>
                    <a:lnTo>
                      <a:pt x="251" y="2462"/>
                    </a:lnTo>
                    <a:lnTo>
                      <a:pt x="209" y="2420"/>
                    </a:lnTo>
                    <a:lnTo>
                      <a:pt x="168" y="2378"/>
                    </a:lnTo>
                    <a:lnTo>
                      <a:pt x="126" y="2323"/>
                    </a:lnTo>
                    <a:lnTo>
                      <a:pt x="70" y="2156"/>
                    </a:lnTo>
                    <a:lnTo>
                      <a:pt x="29" y="1975"/>
                    </a:lnTo>
                    <a:lnTo>
                      <a:pt x="29" y="1975"/>
                    </a:lnTo>
                    <a:lnTo>
                      <a:pt x="126" y="1933"/>
                    </a:lnTo>
                    <a:lnTo>
                      <a:pt x="209" y="1864"/>
                    </a:lnTo>
                    <a:lnTo>
                      <a:pt x="293" y="1781"/>
                    </a:lnTo>
                    <a:lnTo>
                      <a:pt x="348" y="1683"/>
                    </a:lnTo>
                    <a:lnTo>
                      <a:pt x="390" y="1586"/>
                    </a:lnTo>
                    <a:lnTo>
                      <a:pt x="418" y="1461"/>
                    </a:lnTo>
                    <a:lnTo>
                      <a:pt x="432" y="1336"/>
                    </a:lnTo>
                    <a:lnTo>
                      <a:pt x="418" y="1210"/>
                    </a:lnTo>
                    <a:lnTo>
                      <a:pt x="418" y="1210"/>
                    </a:lnTo>
                    <a:lnTo>
                      <a:pt x="390" y="1113"/>
                    </a:lnTo>
                    <a:lnTo>
                      <a:pt x="362" y="1030"/>
                    </a:lnTo>
                    <a:lnTo>
                      <a:pt x="321" y="946"/>
                    </a:lnTo>
                    <a:lnTo>
                      <a:pt x="265" y="877"/>
                    </a:lnTo>
                    <a:lnTo>
                      <a:pt x="209" y="807"/>
                    </a:lnTo>
                    <a:lnTo>
                      <a:pt x="140" y="752"/>
                    </a:lnTo>
                    <a:lnTo>
                      <a:pt x="70" y="710"/>
                    </a:lnTo>
                    <a:lnTo>
                      <a:pt x="1" y="668"/>
                    </a:lnTo>
                    <a:lnTo>
                      <a:pt x="1" y="668"/>
                    </a:lnTo>
                    <a:lnTo>
                      <a:pt x="15" y="515"/>
                    </a:lnTo>
                    <a:lnTo>
                      <a:pt x="15" y="515"/>
                    </a:lnTo>
                    <a:close/>
                  </a:path>
                </a:pathLst>
              </a:custGeom>
              <a:solidFill>
                <a:srgbClr val="D35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01;p22">
                <a:extLst>
                  <a:ext uri="{FF2B5EF4-FFF2-40B4-BE49-F238E27FC236}">
                    <a16:creationId xmlns:a16="http://schemas.microsoft.com/office/drawing/2014/main" id="{8F789621-C17F-77F6-31C7-9469EA395558}"/>
                  </a:ext>
                </a:extLst>
              </p:cNvPr>
              <p:cNvSpPr/>
              <p:nvPr/>
            </p:nvSpPr>
            <p:spPr>
              <a:xfrm>
                <a:off x="10938415" y="3200309"/>
                <a:ext cx="373125" cy="115603"/>
              </a:xfrm>
              <a:custGeom>
                <a:avLst/>
                <a:gdLst/>
                <a:ahLst/>
                <a:cxnLst/>
                <a:rect l="l" t="t" r="r" b="b"/>
                <a:pathLst>
                  <a:path w="28187" h="8733" extrusionOk="0">
                    <a:moveTo>
                      <a:pt x="11319" y="0"/>
                    </a:moveTo>
                    <a:lnTo>
                      <a:pt x="10179" y="14"/>
                    </a:lnTo>
                    <a:lnTo>
                      <a:pt x="9053" y="28"/>
                    </a:lnTo>
                    <a:lnTo>
                      <a:pt x="7968" y="84"/>
                    </a:lnTo>
                    <a:lnTo>
                      <a:pt x="6883" y="139"/>
                    </a:lnTo>
                    <a:lnTo>
                      <a:pt x="5813" y="223"/>
                    </a:lnTo>
                    <a:lnTo>
                      <a:pt x="4742" y="334"/>
                    </a:lnTo>
                    <a:lnTo>
                      <a:pt x="3644" y="459"/>
                    </a:lnTo>
                    <a:lnTo>
                      <a:pt x="2531" y="612"/>
                    </a:lnTo>
                    <a:lnTo>
                      <a:pt x="1377" y="807"/>
                    </a:lnTo>
                    <a:lnTo>
                      <a:pt x="1321" y="835"/>
                    </a:lnTo>
                    <a:lnTo>
                      <a:pt x="1252" y="904"/>
                    </a:lnTo>
                    <a:lnTo>
                      <a:pt x="1155" y="1015"/>
                    </a:lnTo>
                    <a:lnTo>
                      <a:pt x="1043" y="1154"/>
                    </a:lnTo>
                    <a:lnTo>
                      <a:pt x="932" y="1321"/>
                    </a:lnTo>
                    <a:lnTo>
                      <a:pt x="807" y="1516"/>
                    </a:lnTo>
                    <a:lnTo>
                      <a:pt x="682" y="1725"/>
                    </a:lnTo>
                    <a:lnTo>
                      <a:pt x="557" y="1961"/>
                    </a:lnTo>
                    <a:lnTo>
                      <a:pt x="445" y="2197"/>
                    </a:lnTo>
                    <a:lnTo>
                      <a:pt x="334" y="2448"/>
                    </a:lnTo>
                    <a:lnTo>
                      <a:pt x="223" y="2712"/>
                    </a:lnTo>
                    <a:lnTo>
                      <a:pt x="140" y="2976"/>
                    </a:lnTo>
                    <a:lnTo>
                      <a:pt x="70" y="3226"/>
                    </a:lnTo>
                    <a:lnTo>
                      <a:pt x="14" y="3477"/>
                    </a:lnTo>
                    <a:lnTo>
                      <a:pt x="0" y="3713"/>
                    </a:lnTo>
                    <a:lnTo>
                      <a:pt x="0" y="3935"/>
                    </a:lnTo>
                    <a:lnTo>
                      <a:pt x="42" y="4088"/>
                    </a:lnTo>
                    <a:lnTo>
                      <a:pt x="167" y="4436"/>
                    </a:lnTo>
                    <a:lnTo>
                      <a:pt x="334" y="4853"/>
                    </a:lnTo>
                    <a:lnTo>
                      <a:pt x="418" y="5048"/>
                    </a:lnTo>
                    <a:lnTo>
                      <a:pt x="501" y="5201"/>
                    </a:lnTo>
                    <a:lnTo>
                      <a:pt x="571" y="5312"/>
                    </a:lnTo>
                    <a:lnTo>
                      <a:pt x="598" y="5382"/>
                    </a:lnTo>
                    <a:lnTo>
                      <a:pt x="598" y="5465"/>
                    </a:lnTo>
                    <a:lnTo>
                      <a:pt x="612" y="5479"/>
                    </a:lnTo>
                    <a:lnTo>
                      <a:pt x="654" y="5493"/>
                    </a:lnTo>
                    <a:lnTo>
                      <a:pt x="863" y="5548"/>
                    </a:lnTo>
                    <a:lnTo>
                      <a:pt x="2114" y="5882"/>
                    </a:lnTo>
                    <a:lnTo>
                      <a:pt x="3449" y="6258"/>
                    </a:lnTo>
                    <a:lnTo>
                      <a:pt x="4867" y="6633"/>
                    </a:lnTo>
                    <a:lnTo>
                      <a:pt x="5618" y="6828"/>
                    </a:lnTo>
                    <a:lnTo>
                      <a:pt x="6369" y="7009"/>
                    </a:lnTo>
                    <a:lnTo>
                      <a:pt x="7148" y="7203"/>
                    </a:lnTo>
                    <a:lnTo>
                      <a:pt x="7954" y="7370"/>
                    </a:lnTo>
                    <a:lnTo>
                      <a:pt x="8775" y="7537"/>
                    </a:lnTo>
                    <a:lnTo>
                      <a:pt x="9623" y="7690"/>
                    </a:lnTo>
                    <a:lnTo>
                      <a:pt x="10499" y="7829"/>
                    </a:lnTo>
                    <a:lnTo>
                      <a:pt x="11389" y="7954"/>
                    </a:lnTo>
                    <a:lnTo>
                      <a:pt x="12306" y="8065"/>
                    </a:lnTo>
                    <a:lnTo>
                      <a:pt x="13238" y="8163"/>
                    </a:lnTo>
                    <a:lnTo>
                      <a:pt x="16979" y="8482"/>
                    </a:lnTo>
                    <a:lnTo>
                      <a:pt x="18550" y="8594"/>
                    </a:lnTo>
                    <a:lnTo>
                      <a:pt x="19926" y="8677"/>
                    </a:lnTo>
                    <a:lnTo>
                      <a:pt x="20552" y="8705"/>
                    </a:lnTo>
                    <a:lnTo>
                      <a:pt x="21136" y="8733"/>
                    </a:lnTo>
                    <a:lnTo>
                      <a:pt x="22221" y="8733"/>
                    </a:lnTo>
                    <a:lnTo>
                      <a:pt x="22707" y="8719"/>
                    </a:lnTo>
                    <a:lnTo>
                      <a:pt x="23166" y="8691"/>
                    </a:lnTo>
                    <a:lnTo>
                      <a:pt x="23611" y="8649"/>
                    </a:lnTo>
                    <a:lnTo>
                      <a:pt x="24015" y="8594"/>
                    </a:lnTo>
                    <a:lnTo>
                      <a:pt x="24307" y="8538"/>
                    </a:lnTo>
                    <a:lnTo>
                      <a:pt x="24599" y="8469"/>
                    </a:lnTo>
                    <a:lnTo>
                      <a:pt x="24863" y="8371"/>
                    </a:lnTo>
                    <a:lnTo>
                      <a:pt x="25141" y="8274"/>
                    </a:lnTo>
                    <a:lnTo>
                      <a:pt x="25391" y="8163"/>
                    </a:lnTo>
                    <a:lnTo>
                      <a:pt x="25641" y="8024"/>
                    </a:lnTo>
                    <a:lnTo>
                      <a:pt x="25878" y="7885"/>
                    </a:lnTo>
                    <a:lnTo>
                      <a:pt x="26100" y="7732"/>
                    </a:lnTo>
                    <a:lnTo>
                      <a:pt x="26323" y="7579"/>
                    </a:lnTo>
                    <a:lnTo>
                      <a:pt x="26531" y="7412"/>
                    </a:lnTo>
                    <a:lnTo>
                      <a:pt x="26726" y="7231"/>
                    </a:lnTo>
                    <a:lnTo>
                      <a:pt x="26907" y="7036"/>
                    </a:lnTo>
                    <a:lnTo>
                      <a:pt x="27088" y="6856"/>
                    </a:lnTo>
                    <a:lnTo>
                      <a:pt x="27240" y="6647"/>
                    </a:lnTo>
                    <a:lnTo>
                      <a:pt x="27393" y="6452"/>
                    </a:lnTo>
                    <a:lnTo>
                      <a:pt x="27532" y="6244"/>
                    </a:lnTo>
                    <a:lnTo>
                      <a:pt x="27658" y="6035"/>
                    </a:lnTo>
                    <a:lnTo>
                      <a:pt x="27769" y="5827"/>
                    </a:lnTo>
                    <a:lnTo>
                      <a:pt x="27866" y="5618"/>
                    </a:lnTo>
                    <a:lnTo>
                      <a:pt x="27964" y="5409"/>
                    </a:lnTo>
                    <a:lnTo>
                      <a:pt x="28033" y="5187"/>
                    </a:lnTo>
                    <a:lnTo>
                      <a:pt x="28089" y="4978"/>
                    </a:lnTo>
                    <a:lnTo>
                      <a:pt x="28130" y="4784"/>
                    </a:lnTo>
                    <a:lnTo>
                      <a:pt x="28172" y="4575"/>
                    </a:lnTo>
                    <a:lnTo>
                      <a:pt x="28186" y="4380"/>
                    </a:lnTo>
                    <a:lnTo>
                      <a:pt x="28186" y="4186"/>
                    </a:lnTo>
                    <a:lnTo>
                      <a:pt x="28172" y="4005"/>
                    </a:lnTo>
                    <a:lnTo>
                      <a:pt x="28144" y="3824"/>
                    </a:lnTo>
                    <a:lnTo>
                      <a:pt x="28103" y="3657"/>
                    </a:lnTo>
                    <a:lnTo>
                      <a:pt x="28033" y="3491"/>
                    </a:lnTo>
                    <a:lnTo>
                      <a:pt x="27964" y="3338"/>
                    </a:lnTo>
                    <a:lnTo>
                      <a:pt x="27866" y="3199"/>
                    </a:lnTo>
                    <a:lnTo>
                      <a:pt x="27588" y="2851"/>
                    </a:lnTo>
                    <a:lnTo>
                      <a:pt x="27282" y="2531"/>
                    </a:lnTo>
                    <a:lnTo>
                      <a:pt x="26948" y="2225"/>
                    </a:lnTo>
                    <a:lnTo>
                      <a:pt x="26587" y="1933"/>
                    </a:lnTo>
                    <a:lnTo>
                      <a:pt x="26225" y="1669"/>
                    </a:lnTo>
                    <a:lnTo>
                      <a:pt x="25836" y="1419"/>
                    </a:lnTo>
                    <a:lnTo>
                      <a:pt x="25419" y="1196"/>
                    </a:lnTo>
                    <a:lnTo>
                      <a:pt x="25002" y="1001"/>
                    </a:lnTo>
                    <a:lnTo>
                      <a:pt x="24557" y="821"/>
                    </a:lnTo>
                    <a:lnTo>
                      <a:pt x="24112" y="668"/>
                    </a:lnTo>
                    <a:lnTo>
                      <a:pt x="23653" y="529"/>
                    </a:lnTo>
                    <a:lnTo>
                      <a:pt x="23180" y="417"/>
                    </a:lnTo>
                    <a:lnTo>
                      <a:pt x="22694" y="334"/>
                    </a:lnTo>
                    <a:lnTo>
                      <a:pt x="22207" y="265"/>
                    </a:lnTo>
                    <a:lnTo>
                      <a:pt x="21720" y="223"/>
                    </a:lnTo>
                    <a:lnTo>
                      <a:pt x="21220" y="195"/>
                    </a:lnTo>
                    <a:lnTo>
                      <a:pt x="17966" y="112"/>
                    </a:lnTo>
                    <a:lnTo>
                      <a:pt x="15087" y="42"/>
                    </a:lnTo>
                    <a:lnTo>
                      <a:pt x="13780" y="14"/>
                    </a:lnTo>
                    <a:lnTo>
                      <a:pt x="12529" y="0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02;p22">
                <a:extLst>
                  <a:ext uri="{FF2B5EF4-FFF2-40B4-BE49-F238E27FC236}">
                    <a16:creationId xmlns:a16="http://schemas.microsoft.com/office/drawing/2014/main" id="{C92DDBEE-F5FB-5B5E-D3E0-1E9092913546}"/>
                  </a:ext>
                </a:extLst>
              </p:cNvPr>
              <p:cNvSpPr/>
              <p:nvPr/>
            </p:nvSpPr>
            <p:spPr>
              <a:xfrm>
                <a:off x="10938415" y="3200309"/>
                <a:ext cx="373125" cy="115603"/>
              </a:xfrm>
              <a:custGeom>
                <a:avLst/>
                <a:gdLst/>
                <a:ahLst/>
                <a:cxnLst/>
                <a:rect l="l" t="t" r="r" b="b"/>
                <a:pathLst>
                  <a:path w="28187" h="8733" fill="none" extrusionOk="0">
                    <a:moveTo>
                      <a:pt x="0" y="3935"/>
                    </a:moveTo>
                    <a:lnTo>
                      <a:pt x="0" y="3935"/>
                    </a:lnTo>
                    <a:lnTo>
                      <a:pt x="0" y="3713"/>
                    </a:lnTo>
                    <a:lnTo>
                      <a:pt x="14" y="3477"/>
                    </a:lnTo>
                    <a:lnTo>
                      <a:pt x="70" y="3226"/>
                    </a:lnTo>
                    <a:lnTo>
                      <a:pt x="140" y="2976"/>
                    </a:lnTo>
                    <a:lnTo>
                      <a:pt x="223" y="2712"/>
                    </a:lnTo>
                    <a:lnTo>
                      <a:pt x="334" y="2448"/>
                    </a:lnTo>
                    <a:lnTo>
                      <a:pt x="445" y="2197"/>
                    </a:lnTo>
                    <a:lnTo>
                      <a:pt x="557" y="1961"/>
                    </a:lnTo>
                    <a:lnTo>
                      <a:pt x="682" y="1725"/>
                    </a:lnTo>
                    <a:lnTo>
                      <a:pt x="807" y="1516"/>
                    </a:lnTo>
                    <a:lnTo>
                      <a:pt x="932" y="1321"/>
                    </a:lnTo>
                    <a:lnTo>
                      <a:pt x="1043" y="1154"/>
                    </a:lnTo>
                    <a:lnTo>
                      <a:pt x="1155" y="1015"/>
                    </a:lnTo>
                    <a:lnTo>
                      <a:pt x="1252" y="904"/>
                    </a:lnTo>
                    <a:lnTo>
                      <a:pt x="1321" y="835"/>
                    </a:lnTo>
                    <a:lnTo>
                      <a:pt x="1377" y="807"/>
                    </a:lnTo>
                    <a:lnTo>
                      <a:pt x="1377" y="807"/>
                    </a:lnTo>
                    <a:lnTo>
                      <a:pt x="2531" y="612"/>
                    </a:lnTo>
                    <a:lnTo>
                      <a:pt x="3644" y="459"/>
                    </a:lnTo>
                    <a:lnTo>
                      <a:pt x="4742" y="334"/>
                    </a:lnTo>
                    <a:lnTo>
                      <a:pt x="5813" y="223"/>
                    </a:lnTo>
                    <a:lnTo>
                      <a:pt x="6883" y="139"/>
                    </a:lnTo>
                    <a:lnTo>
                      <a:pt x="7968" y="84"/>
                    </a:lnTo>
                    <a:lnTo>
                      <a:pt x="9053" y="28"/>
                    </a:lnTo>
                    <a:lnTo>
                      <a:pt x="10179" y="14"/>
                    </a:lnTo>
                    <a:lnTo>
                      <a:pt x="11319" y="0"/>
                    </a:lnTo>
                    <a:lnTo>
                      <a:pt x="12529" y="0"/>
                    </a:lnTo>
                    <a:lnTo>
                      <a:pt x="13780" y="14"/>
                    </a:lnTo>
                    <a:lnTo>
                      <a:pt x="15087" y="42"/>
                    </a:lnTo>
                    <a:lnTo>
                      <a:pt x="17966" y="112"/>
                    </a:lnTo>
                    <a:lnTo>
                      <a:pt x="21220" y="195"/>
                    </a:lnTo>
                    <a:lnTo>
                      <a:pt x="21220" y="195"/>
                    </a:lnTo>
                    <a:lnTo>
                      <a:pt x="21720" y="223"/>
                    </a:lnTo>
                    <a:lnTo>
                      <a:pt x="22207" y="265"/>
                    </a:lnTo>
                    <a:lnTo>
                      <a:pt x="22694" y="334"/>
                    </a:lnTo>
                    <a:lnTo>
                      <a:pt x="23180" y="417"/>
                    </a:lnTo>
                    <a:lnTo>
                      <a:pt x="23653" y="529"/>
                    </a:lnTo>
                    <a:lnTo>
                      <a:pt x="24112" y="668"/>
                    </a:lnTo>
                    <a:lnTo>
                      <a:pt x="24557" y="821"/>
                    </a:lnTo>
                    <a:lnTo>
                      <a:pt x="25002" y="1001"/>
                    </a:lnTo>
                    <a:lnTo>
                      <a:pt x="25419" y="1196"/>
                    </a:lnTo>
                    <a:lnTo>
                      <a:pt x="25836" y="1419"/>
                    </a:lnTo>
                    <a:lnTo>
                      <a:pt x="26225" y="1669"/>
                    </a:lnTo>
                    <a:lnTo>
                      <a:pt x="26587" y="1933"/>
                    </a:lnTo>
                    <a:lnTo>
                      <a:pt x="26948" y="2225"/>
                    </a:lnTo>
                    <a:lnTo>
                      <a:pt x="27282" y="2531"/>
                    </a:lnTo>
                    <a:lnTo>
                      <a:pt x="27588" y="2851"/>
                    </a:lnTo>
                    <a:lnTo>
                      <a:pt x="27866" y="3199"/>
                    </a:lnTo>
                    <a:lnTo>
                      <a:pt x="27866" y="3199"/>
                    </a:lnTo>
                    <a:lnTo>
                      <a:pt x="27964" y="3338"/>
                    </a:lnTo>
                    <a:lnTo>
                      <a:pt x="28033" y="3491"/>
                    </a:lnTo>
                    <a:lnTo>
                      <a:pt x="28103" y="3657"/>
                    </a:lnTo>
                    <a:lnTo>
                      <a:pt x="28144" y="3824"/>
                    </a:lnTo>
                    <a:lnTo>
                      <a:pt x="28172" y="4005"/>
                    </a:lnTo>
                    <a:lnTo>
                      <a:pt x="28186" y="4186"/>
                    </a:lnTo>
                    <a:lnTo>
                      <a:pt x="28186" y="4380"/>
                    </a:lnTo>
                    <a:lnTo>
                      <a:pt x="28172" y="4575"/>
                    </a:lnTo>
                    <a:lnTo>
                      <a:pt x="28130" y="4784"/>
                    </a:lnTo>
                    <a:lnTo>
                      <a:pt x="28089" y="4978"/>
                    </a:lnTo>
                    <a:lnTo>
                      <a:pt x="28033" y="5187"/>
                    </a:lnTo>
                    <a:lnTo>
                      <a:pt x="27964" y="5409"/>
                    </a:lnTo>
                    <a:lnTo>
                      <a:pt x="27866" y="5618"/>
                    </a:lnTo>
                    <a:lnTo>
                      <a:pt x="27769" y="5827"/>
                    </a:lnTo>
                    <a:lnTo>
                      <a:pt x="27658" y="6035"/>
                    </a:lnTo>
                    <a:lnTo>
                      <a:pt x="27532" y="6244"/>
                    </a:lnTo>
                    <a:lnTo>
                      <a:pt x="27393" y="6452"/>
                    </a:lnTo>
                    <a:lnTo>
                      <a:pt x="27240" y="6647"/>
                    </a:lnTo>
                    <a:lnTo>
                      <a:pt x="27088" y="6856"/>
                    </a:lnTo>
                    <a:lnTo>
                      <a:pt x="26907" y="7036"/>
                    </a:lnTo>
                    <a:lnTo>
                      <a:pt x="26726" y="7231"/>
                    </a:lnTo>
                    <a:lnTo>
                      <a:pt x="26531" y="7412"/>
                    </a:lnTo>
                    <a:lnTo>
                      <a:pt x="26323" y="7579"/>
                    </a:lnTo>
                    <a:lnTo>
                      <a:pt x="26100" y="7732"/>
                    </a:lnTo>
                    <a:lnTo>
                      <a:pt x="25878" y="7885"/>
                    </a:lnTo>
                    <a:lnTo>
                      <a:pt x="25641" y="8024"/>
                    </a:lnTo>
                    <a:lnTo>
                      <a:pt x="25391" y="8163"/>
                    </a:lnTo>
                    <a:lnTo>
                      <a:pt x="25141" y="8274"/>
                    </a:lnTo>
                    <a:lnTo>
                      <a:pt x="24863" y="8371"/>
                    </a:lnTo>
                    <a:lnTo>
                      <a:pt x="24599" y="8469"/>
                    </a:lnTo>
                    <a:lnTo>
                      <a:pt x="24307" y="8538"/>
                    </a:lnTo>
                    <a:lnTo>
                      <a:pt x="24015" y="8594"/>
                    </a:lnTo>
                    <a:lnTo>
                      <a:pt x="24015" y="8594"/>
                    </a:lnTo>
                    <a:lnTo>
                      <a:pt x="23611" y="8649"/>
                    </a:lnTo>
                    <a:lnTo>
                      <a:pt x="23166" y="8691"/>
                    </a:lnTo>
                    <a:lnTo>
                      <a:pt x="22707" y="8719"/>
                    </a:lnTo>
                    <a:lnTo>
                      <a:pt x="22221" y="8733"/>
                    </a:lnTo>
                    <a:lnTo>
                      <a:pt x="21692" y="8733"/>
                    </a:lnTo>
                    <a:lnTo>
                      <a:pt x="21136" y="8733"/>
                    </a:lnTo>
                    <a:lnTo>
                      <a:pt x="20552" y="8705"/>
                    </a:lnTo>
                    <a:lnTo>
                      <a:pt x="19926" y="8677"/>
                    </a:lnTo>
                    <a:lnTo>
                      <a:pt x="18550" y="8594"/>
                    </a:lnTo>
                    <a:lnTo>
                      <a:pt x="16979" y="8482"/>
                    </a:lnTo>
                    <a:lnTo>
                      <a:pt x="13238" y="8163"/>
                    </a:lnTo>
                    <a:lnTo>
                      <a:pt x="13238" y="8163"/>
                    </a:lnTo>
                    <a:lnTo>
                      <a:pt x="12306" y="8065"/>
                    </a:lnTo>
                    <a:lnTo>
                      <a:pt x="11389" y="7954"/>
                    </a:lnTo>
                    <a:lnTo>
                      <a:pt x="10499" y="7829"/>
                    </a:lnTo>
                    <a:lnTo>
                      <a:pt x="9623" y="7690"/>
                    </a:lnTo>
                    <a:lnTo>
                      <a:pt x="8775" y="7537"/>
                    </a:lnTo>
                    <a:lnTo>
                      <a:pt x="7954" y="7370"/>
                    </a:lnTo>
                    <a:lnTo>
                      <a:pt x="7148" y="7203"/>
                    </a:lnTo>
                    <a:lnTo>
                      <a:pt x="6369" y="7009"/>
                    </a:lnTo>
                    <a:lnTo>
                      <a:pt x="5618" y="6828"/>
                    </a:lnTo>
                    <a:lnTo>
                      <a:pt x="4867" y="6633"/>
                    </a:lnTo>
                    <a:lnTo>
                      <a:pt x="3449" y="6258"/>
                    </a:lnTo>
                    <a:lnTo>
                      <a:pt x="2114" y="5882"/>
                    </a:lnTo>
                    <a:lnTo>
                      <a:pt x="863" y="5548"/>
                    </a:lnTo>
                    <a:lnTo>
                      <a:pt x="863" y="5548"/>
                    </a:lnTo>
                    <a:lnTo>
                      <a:pt x="654" y="5493"/>
                    </a:lnTo>
                    <a:lnTo>
                      <a:pt x="612" y="5479"/>
                    </a:lnTo>
                    <a:lnTo>
                      <a:pt x="598" y="5465"/>
                    </a:lnTo>
                    <a:lnTo>
                      <a:pt x="598" y="5382"/>
                    </a:lnTo>
                    <a:lnTo>
                      <a:pt x="571" y="5312"/>
                    </a:lnTo>
                    <a:lnTo>
                      <a:pt x="501" y="5201"/>
                    </a:lnTo>
                    <a:lnTo>
                      <a:pt x="501" y="5201"/>
                    </a:lnTo>
                    <a:lnTo>
                      <a:pt x="418" y="5048"/>
                    </a:lnTo>
                    <a:lnTo>
                      <a:pt x="334" y="4853"/>
                    </a:lnTo>
                    <a:lnTo>
                      <a:pt x="167" y="4436"/>
                    </a:lnTo>
                    <a:lnTo>
                      <a:pt x="42" y="4088"/>
                    </a:lnTo>
                    <a:lnTo>
                      <a:pt x="0" y="393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03;p22">
                <a:extLst>
                  <a:ext uri="{FF2B5EF4-FFF2-40B4-BE49-F238E27FC236}">
                    <a16:creationId xmlns:a16="http://schemas.microsoft.com/office/drawing/2014/main" id="{297A440B-03D5-005D-28B0-86E42FAE8F65}"/>
                  </a:ext>
                </a:extLst>
              </p:cNvPr>
              <p:cNvSpPr/>
              <p:nvPr/>
            </p:nvSpPr>
            <p:spPr>
              <a:xfrm>
                <a:off x="11211398" y="3202705"/>
                <a:ext cx="10015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7566" h="4075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599" y="14"/>
                    </a:lnTo>
                    <a:lnTo>
                      <a:pt x="599" y="14"/>
                    </a:lnTo>
                    <a:lnTo>
                      <a:pt x="1099" y="42"/>
                    </a:lnTo>
                    <a:lnTo>
                      <a:pt x="1586" y="84"/>
                    </a:lnTo>
                    <a:lnTo>
                      <a:pt x="2073" y="153"/>
                    </a:lnTo>
                    <a:lnTo>
                      <a:pt x="2559" y="236"/>
                    </a:lnTo>
                    <a:lnTo>
                      <a:pt x="3032" y="348"/>
                    </a:lnTo>
                    <a:lnTo>
                      <a:pt x="3491" y="487"/>
                    </a:lnTo>
                    <a:lnTo>
                      <a:pt x="3936" y="640"/>
                    </a:lnTo>
                    <a:lnTo>
                      <a:pt x="4381" y="820"/>
                    </a:lnTo>
                    <a:lnTo>
                      <a:pt x="4798" y="1015"/>
                    </a:lnTo>
                    <a:lnTo>
                      <a:pt x="5215" y="1238"/>
                    </a:lnTo>
                    <a:lnTo>
                      <a:pt x="5604" y="1488"/>
                    </a:lnTo>
                    <a:lnTo>
                      <a:pt x="5966" y="1752"/>
                    </a:lnTo>
                    <a:lnTo>
                      <a:pt x="6327" y="2044"/>
                    </a:lnTo>
                    <a:lnTo>
                      <a:pt x="6661" y="2350"/>
                    </a:lnTo>
                    <a:lnTo>
                      <a:pt x="6967" y="2670"/>
                    </a:lnTo>
                    <a:lnTo>
                      <a:pt x="7245" y="3018"/>
                    </a:lnTo>
                    <a:lnTo>
                      <a:pt x="7245" y="3018"/>
                    </a:lnTo>
                    <a:lnTo>
                      <a:pt x="7329" y="3129"/>
                    </a:lnTo>
                    <a:lnTo>
                      <a:pt x="7384" y="3254"/>
                    </a:lnTo>
                    <a:lnTo>
                      <a:pt x="7440" y="3379"/>
                    </a:lnTo>
                    <a:lnTo>
                      <a:pt x="7482" y="3504"/>
                    </a:lnTo>
                    <a:lnTo>
                      <a:pt x="7523" y="3643"/>
                    </a:lnTo>
                    <a:lnTo>
                      <a:pt x="7551" y="3782"/>
                    </a:lnTo>
                    <a:lnTo>
                      <a:pt x="7565" y="3935"/>
                    </a:lnTo>
                    <a:lnTo>
                      <a:pt x="7565" y="4074"/>
                    </a:lnTo>
                    <a:lnTo>
                      <a:pt x="7565" y="4074"/>
                    </a:lnTo>
                    <a:lnTo>
                      <a:pt x="7565" y="3935"/>
                    </a:lnTo>
                    <a:lnTo>
                      <a:pt x="7551" y="3782"/>
                    </a:lnTo>
                    <a:lnTo>
                      <a:pt x="7523" y="3643"/>
                    </a:lnTo>
                    <a:lnTo>
                      <a:pt x="7482" y="3504"/>
                    </a:lnTo>
                    <a:lnTo>
                      <a:pt x="7440" y="3379"/>
                    </a:lnTo>
                    <a:lnTo>
                      <a:pt x="7384" y="3254"/>
                    </a:lnTo>
                    <a:lnTo>
                      <a:pt x="7329" y="3129"/>
                    </a:lnTo>
                    <a:lnTo>
                      <a:pt x="7245" y="3018"/>
                    </a:lnTo>
                    <a:lnTo>
                      <a:pt x="7245" y="3018"/>
                    </a:lnTo>
                    <a:lnTo>
                      <a:pt x="6967" y="2670"/>
                    </a:lnTo>
                    <a:lnTo>
                      <a:pt x="6661" y="2350"/>
                    </a:lnTo>
                    <a:lnTo>
                      <a:pt x="6327" y="2044"/>
                    </a:lnTo>
                    <a:lnTo>
                      <a:pt x="5966" y="1752"/>
                    </a:lnTo>
                    <a:lnTo>
                      <a:pt x="5604" y="1488"/>
                    </a:lnTo>
                    <a:lnTo>
                      <a:pt x="5215" y="1238"/>
                    </a:lnTo>
                    <a:lnTo>
                      <a:pt x="4798" y="1015"/>
                    </a:lnTo>
                    <a:lnTo>
                      <a:pt x="4381" y="820"/>
                    </a:lnTo>
                    <a:lnTo>
                      <a:pt x="3936" y="640"/>
                    </a:lnTo>
                    <a:lnTo>
                      <a:pt x="3491" y="487"/>
                    </a:lnTo>
                    <a:lnTo>
                      <a:pt x="3032" y="348"/>
                    </a:lnTo>
                    <a:lnTo>
                      <a:pt x="2559" y="236"/>
                    </a:lnTo>
                    <a:lnTo>
                      <a:pt x="2073" y="153"/>
                    </a:lnTo>
                    <a:lnTo>
                      <a:pt x="1586" y="84"/>
                    </a:lnTo>
                    <a:lnTo>
                      <a:pt x="1099" y="42"/>
                    </a:lnTo>
                    <a:lnTo>
                      <a:pt x="599" y="14"/>
                    </a:lnTo>
                    <a:lnTo>
                      <a:pt x="599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8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04;p22">
                <a:extLst>
                  <a:ext uri="{FF2B5EF4-FFF2-40B4-BE49-F238E27FC236}">
                    <a16:creationId xmlns:a16="http://schemas.microsoft.com/office/drawing/2014/main" id="{9191E7C6-0907-6C64-A959-336A43C28235}"/>
                  </a:ext>
                </a:extLst>
              </p:cNvPr>
              <p:cNvSpPr/>
              <p:nvPr/>
            </p:nvSpPr>
            <p:spPr>
              <a:xfrm>
                <a:off x="11211398" y="3202705"/>
                <a:ext cx="10015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7566" h="4075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599" y="14"/>
                    </a:lnTo>
                    <a:lnTo>
                      <a:pt x="599" y="14"/>
                    </a:lnTo>
                    <a:lnTo>
                      <a:pt x="1099" y="42"/>
                    </a:lnTo>
                    <a:lnTo>
                      <a:pt x="1586" y="84"/>
                    </a:lnTo>
                    <a:lnTo>
                      <a:pt x="2073" y="153"/>
                    </a:lnTo>
                    <a:lnTo>
                      <a:pt x="2559" y="236"/>
                    </a:lnTo>
                    <a:lnTo>
                      <a:pt x="3032" y="348"/>
                    </a:lnTo>
                    <a:lnTo>
                      <a:pt x="3491" y="487"/>
                    </a:lnTo>
                    <a:lnTo>
                      <a:pt x="3936" y="640"/>
                    </a:lnTo>
                    <a:lnTo>
                      <a:pt x="4381" y="820"/>
                    </a:lnTo>
                    <a:lnTo>
                      <a:pt x="4798" y="1015"/>
                    </a:lnTo>
                    <a:lnTo>
                      <a:pt x="5215" y="1238"/>
                    </a:lnTo>
                    <a:lnTo>
                      <a:pt x="5604" y="1488"/>
                    </a:lnTo>
                    <a:lnTo>
                      <a:pt x="5966" y="1752"/>
                    </a:lnTo>
                    <a:lnTo>
                      <a:pt x="6327" y="2044"/>
                    </a:lnTo>
                    <a:lnTo>
                      <a:pt x="6661" y="2350"/>
                    </a:lnTo>
                    <a:lnTo>
                      <a:pt x="6967" y="2670"/>
                    </a:lnTo>
                    <a:lnTo>
                      <a:pt x="7245" y="3018"/>
                    </a:lnTo>
                    <a:lnTo>
                      <a:pt x="7245" y="3018"/>
                    </a:lnTo>
                    <a:lnTo>
                      <a:pt x="7329" y="3129"/>
                    </a:lnTo>
                    <a:lnTo>
                      <a:pt x="7384" y="3254"/>
                    </a:lnTo>
                    <a:lnTo>
                      <a:pt x="7440" y="3379"/>
                    </a:lnTo>
                    <a:lnTo>
                      <a:pt x="7482" y="3504"/>
                    </a:lnTo>
                    <a:lnTo>
                      <a:pt x="7523" y="3643"/>
                    </a:lnTo>
                    <a:lnTo>
                      <a:pt x="7551" y="3782"/>
                    </a:lnTo>
                    <a:lnTo>
                      <a:pt x="7565" y="3935"/>
                    </a:lnTo>
                    <a:lnTo>
                      <a:pt x="7565" y="4074"/>
                    </a:lnTo>
                    <a:lnTo>
                      <a:pt x="7565" y="4074"/>
                    </a:lnTo>
                    <a:lnTo>
                      <a:pt x="7565" y="3935"/>
                    </a:lnTo>
                    <a:lnTo>
                      <a:pt x="7551" y="3782"/>
                    </a:lnTo>
                    <a:lnTo>
                      <a:pt x="7523" y="3643"/>
                    </a:lnTo>
                    <a:lnTo>
                      <a:pt x="7482" y="3504"/>
                    </a:lnTo>
                    <a:lnTo>
                      <a:pt x="7440" y="3379"/>
                    </a:lnTo>
                    <a:lnTo>
                      <a:pt x="7384" y="3254"/>
                    </a:lnTo>
                    <a:lnTo>
                      <a:pt x="7329" y="3129"/>
                    </a:lnTo>
                    <a:lnTo>
                      <a:pt x="7245" y="3018"/>
                    </a:lnTo>
                    <a:lnTo>
                      <a:pt x="7245" y="3018"/>
                    </a:lnTo>
                    <a:lnTo>
                      <a:pt x="6967" y="2670"/>
                    </a:lnTo>
                    <a:lnTo>
                      <a:pt x="6661" y="2350"/>
                    </a:lnTo>
                    <a:lnTo>
                      <a:pt x="6327" y="2044"/>
                    </a:lnTo>
                    <a:lnTo>
                      <a:pt x="5966" y="1752"/>
                    </a:lnTo>
                    <a:lnTo>
                      <a:pt x="5604" y="1488"/>
                    </a:lnTo>
                    <a:lnTo>
                      <a:pt x="5215" y="1238"/>
                    </a:lnTo>
                    <a:lnTo>
                      <a:pt x="4798" y="1015"/>
                    </a:lnTo>
                    <a:lnTo>
                      <a:pt x="4381" y="820"/>
                    </a:lnTo>
                    <a:lnTo>
                      <a:pt x="3936" y="640"/>
                    </a:lnTo>
                    <a:lnTo>
                      <a:pt x="3491" y="487"/>
                    </a:lnTo>
                    <a:lnTo>
                      <a:pt x="3032" y="348"/>
                    </a:lnTo>
                    <a:lnTo>
                      <a:pt x="2559" y="236"/>
                    </a:lnTo>
                    <a:lnTo>
                      <a:pt x="2073" y="153"/>
                    </a:lnTo>
                    <a:lnTo>
                      <a:pt x="1586" y="84"/>
                    </a:lnTo>
                    <a:lnTo>
                      <a:pt x="1099" y="42"/>
                    </a:lnTo>
                    <a:lnTo>
                      <a:pt x="599" y="14"/>
                    </a:lnTo>
                    <a:lnTo>
                      <a:pt x="599" y="1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05;p22">
                <a:extLst>
                  <a:ext uri="{FF2B5EF4-FFF2-40B4-BE49-F238E27FC236}">
                    <a16:creationId xmlns:a16="http://schemas.microsoft.com/office/drawing/2014/main" id="{674229DB-30F0-A192-589D-96253DF3AB1A}"/>
                  </a:ext>
                </a:extLst>
              </p:cNvPr>
              <p:cNvSpPr/>
              <p:nvPr/>
            </p:nvSpPr>
            <p:spPr>
              <a:xfrm>
                <a:off x="11126913" y="3309471"/>
                <a:ext cx="128483" cy="13807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1043" extrusionOk="0">
                    <a:moveTo>
                      <a:pt x="9706" y="362"/>
                    </a:moveTo>
                    <a:lnTo>
                      <a:pt x="9331" y="403"/>
                    </a:lnTo>
                    <a:lnTo>
                      <a:pt x="9250" y="414"/>
                    </a:lnTo>
                    <a:lnTo>
                      <a:pt x="9250" y="414"/>
                    </a:lnTo>
                    <a:lnTo>
                      <a:pt x="9706" y="362"/>
                    </a:lnTo>
                    <a:close/>
                    <a:moveTo>
                      <a:pt x="0" y="0"/>
                    </a:moveTo>
                    <a:lnTo>
                      <a:pt x="111" y="528"/>
                    </a:lnTo>
                    <a:lnTo>
                      <a:pt x="264" y="1043"/>
                    </a:lnTo>
                    <a:lnTo>
                      <a:pt x="1585" y="932"/>
                    </a:lnTo>
                    <a:lnTo>
                      <a:pt x="2934" y="834"/>
                    </a:lnTo>
                    <a:lnTo>
                      <a:pt x="5576" y="681"/>
                    </a:lnTo>
                    <a:lnTo>
                      <a:pt x="6814" y="612"/>
                    </a:lnTo>
                    <a:lnTo>
                      <a:pt x="7926" y="542"/>
                    </a:lnTo>
                    <a:lnTo>
                      <a:pt x="8899" y="459"/>
                    </a:lnTo>
                    <a:lnTo>
                      <a:pt x="9250" y="414"/>
                    </a:lnTo>
                    <a:lnTo>
                      <a:pt x="9250" y="414"/>
                    </a:lnTo>
                    <a:lnTo>
                      <a:pt x="9219" y="417"/>
                    </a:lnTo>
                    <a:lnTo>
                      <a:pt x="8705" y="459"/>
                    </a:lnTo>
                    <a:lnTo>
                      <a:pt x="8149" y="487"/>
                    </a:lnTo>
                    <a:lnTo>
                      <a:pt x="6855" y="487"/>
                    </a:lnTo>
                    <a:lnTo>
                      <a:pt x="6091" y="459"/>
                    </a:lnTo>
                    <a:lnTo>
                      <a:pt x="5270" y="417"/>
                    </a:lnTo>
                    <a:lnTo>
                      <a:pt x="4366" y="348"/>
                    </a:lnTo>
                    <a:lnTo>
                      <a:pt x="2350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06;p22">
                <a:extLst>
                  <a:ext uri="{FF2B5EF4-FFF2-40B4-BE49-F238E27FC236}">
                    <a16:creationId xmlns:a16="http://schemas.microsoft.com/office/drawing/2014/main" id="{2057CA45-A55A-307C-FC12-E61316EFBBD3}"/>
                  </a:ext>
                </a:extLst>
              </p:cNvPr>
              <p:cNvSpPr/>
              <p:nvPr/>
            </p:nvSpPr>
            <p:spPr>
              <a:xfrm>
                <a:off x="11256130" y="3314065"/>
                <a:ext cx="13" cy="1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07;p22">
                <a:extLst>
                  <a:ext uri="{FF2B5EF4-FFF2-40B4-BE49-F238E27FC236}">
                    <a16:creationId xmlns:a16="http://schemas.microsoft.com/office/drawing/2014/main" id="{16146F9D-2473-B9D5-5595-61CC6D78CA02}"/>
                  </a:ext>
                </a:extLst>
              </p:cNvPr>
              <p:cNvSpPr/>
              <p:nvPr/>
            </p:nvSpPr>
            <p:spPr>
              <a:xfrm>
                <a:off x="11256315" y="3314065"/>
                <a:ext cx="13" cy="1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08;p22">
                <a:extLst>
                  <a:ext uri="{FF2B5EF4-FFF2-40B4-BE49-F238E27FC236}">
                    <a16:creationId xmlns:a16="http://schemas.microsoft.com/office/drawing/2014/main" id="{D5C6C129-B8BD-DD0C-5514-0476F5CD3C36}"/>
                  </a:ext>
                </a:extLst>
              </p:cNvPr>
              <p:cNvSpPr/>
              <p:nvPr/>
            </p:nvSpPr>
            <p:spPr>
              <a:xfrm>
                <a:off x="11114204" y="3200495"/>
                <a:ext cx="197345" cy="115418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8719" extrusionOk="0">
                    <a:moveTo>
                      <a:pt x="1" y="0"/>
                    </a:moveTo>
                    <a:lnTo>
                      <a:pt x="112" y="459"/>
                    </a:lnTo>
                    <a:lnTo>
                      <a:pt x="209" y="946"/>
                    </a:lnTo>
                    <a:lnTo>
                      <a:pt x="279" y="1446"/>
                    </a:lnTo>
                    <a:lnTo>
                      <a:pt x="348" y="1961"/>
                    </a:lnTo>
                    <a:lnTo>
                      <a:pt x="404" y="2475"/>
                    </a:lnTo>
                    <a:lnTo>
                      <a:pt x="446" y="2990"/>
                    </a:lnTo>
                    <a:lnTo>
                      <a:pt x="515" y="4061"/>
                    </a:lnTo>
                    <a:lnTo>
                      <a:pt x="599" y="5131"/>
                    </a:lnTo>
                    <a:lnTo>
                      <a:pt x="682" y="6188"/>
                    </a:lnTo>
                    <a:lnTo>
                      <a:pt x="724" y="6716"/>
                    </a:lnTo>
                    <a:lnTo>
                      <a:pt x="793" y="7231"/>
                    </a:lnTo>
                    <a:lnTo>
                      <a:pt x="863" y="7731"/>
                    </a:lnTo>
                    <a:lnTo>
                      <a:pt x="960" y="8232"/>
                    </a:lnTo>
                    <a:lnTo>
                      <a:pt x="3310" y="8427"/>
                    </a:lnTo>
                    <a:lnTo>
                      <a:pt x="5326" y="8580"/>
                    </a:lnTo>
                    <a:lnTo>
                      <a:pt x="6230" y="8649"/>
                    </a:lnTo>
                    <a:lnTo>
                      <a:pt x="7051" y="8691"/>
                    </a:lnTo>
                    <a:lnTo>
                      <a:pt x="7815" y="8719"/>
                    </a:lnTo>
                    <a:lnTo>
                      <a:pt x="9109" y="8719"/>
                    </a:lnTo>
                    <a:lnTo>
                      <a:pt x="9665" y="8691"/>
                    </a:lnTo>
                    <a:lnTo>
                      <a:pt x="10179" y="8649"/>
                    </a:lnTo>
                    <a:lnTo>
                      <a:pt x="10666" y="8594"/>
                    </a:lnTo>
                    <a:lnTo>
                      <a:pt x="10722" y="8580"/>
                    </a:lnTo>
                    <a:lnTo>
                      <a:pt x="10736" y="8580"/>
                    </a:lnTo>
                    <a:lnTo>
                      <a:pt x="10972" y="8538"/>
                    </a:lnTo>
                    <a:lnTo>
                      <a:pt x="11208" y="8482"/>
                    </a:lnTo>
                    <a:lnTo>
                      <a:pt x="11431" y="8413"/>
                    </a:lnTo>
                    <a:lnTo>
                      <a:pt x="11639" y="8343"/>
                    </a:lnTo>
                    <a:lnTo>
                      <a:pt x="11862" y="8260"/>
                    </a:lnTo>
                    <a:lnTo>
                      <a:pt x="12070" y="8163"/>
                    </a:lnTo>
                    <a:lnTo>
                      <a:pt x="12265" y="8065"/>
                    </a:lnTo>
                    <a:lnTo>
                      <a:pt x="12460" y="7954"/>
                    </a:lnTo>
                    <a:lnTo>
                      <a:pt x="12640" y="7843"/>
                    </a:lnTo>
                    <a:lnTo>
                      <a:pt x="12821" y="7718"/>
                    </a:lnTo>
                    <a:lnTo>
                      <a:pt x="13002" y="7592"/>
                    </a:lnTo>
                    <a:lnTo>
                      <a:pt x="13169" y="7453"/>
                    </a:lnTo>
                    <a:lnTo>
                      <a:pt x="13336" y="7314"/>
                    </a:lnTo>
                    <a:lnTo>
                      <a:pt x="13489" y="7175"/>
                    </a:lnTo>
                    <a:lnTo>
                      <a:pt x="13767" y="6869"/>
                    </a:lnTo>
                    <a:lnTo>
                      <a:pt x="14031" y="6550"/>
                    </a:lnTo>
                    <a:lnTo>
                      <a:pt x="14253" y="6230"/>
                    </a:lnTo>
                    <a:lnTo>
                      <a:pt x="14448" y="5896"/>
                    </a:lnTo>
                    <a:lnTo>
                      <a:pt x="14615" y="5548"/>
                    </a:lnTo>
                    <a:lnTo>
                      <a:pt x="14740" y="5215"/>
                    </a:lnTo>
                    <a:lnTo>
                      <a:pt x="14838" y="4881"/>
                    </a:lnTo>
                    <a:lnTo>
                      <a:pt x="14865" y="4714"/>
                    </a:lnTo>
                    <a:lnTo>
                      <a:pt x="14893" y="4561"/>
                    </a:lnTo>
                    <a:lnTo>
                      <a:pt x="14907" y="4394"/>
                    </a:lnTo>
                    <a:lnTo>
                      <a:pt x="14907" y="4241"/>
                    </a:lnTo>
                    <a:lnTo>
                      <a:pt x="14907" y="4102"/>
                    </a:lnTo>
                    <a:lnTo>
                      <a:pt x="14893" y="3949"/>
                    </a:lnTo>
                    <a:lnTo>
                      <a:pt x="14865" y="3810"/>
                    </a:lnTo>
                    <a:lnTo>
                      <a:pt x="14824" y="3671"/>
                    </a:lnTo>
                    <a:lnTo>
                      <a:pt x="14782" y="3546"/>
                    </a:lnTo>
                    <a:lnTo>
                      <a:pt x="14726" y="3421"/>
                    </a:lnTo>
                    <a:lnTo>
                      <a:pt x="14671" y="3296"/>
                    </a:lnTo>
                    <a:lnTo>
                      <a:pt x="14587" y="3185"/>
                    </a:lnTo>
                    <a:lnTo>
                      <a:pt x="14309" y="2837"/>
                    </a:lnTo>
                    <a:lnTo>
                      <a:pt x="14003" y="2517"/>
                    </a:lnTo>
                    <a:lnTo>
                      <a:pt x="13669" y="2211"/>
                    </a:lnTo>
                    <a:lnTo>
                      <a:pt x="13308" y="1919"/>
                    </a:lnTo>
                    <a:lnTo>
                      <a:pt x="12946" y="1655"/>
                    </a:lnTo>
                    <a:lnTo>
                      <a:pt x="12557" y="1405"/>
                    </a:lnTo>
                    <a:lnTo>
                      <a:pt x="12140" y="1182"/>
                    </a:lnTo>
                    <a:lnTo>
                      <a:pt x="11723" y="987"/>
                    </a:lnTo>
                    <a:lnTo>
                      <a:pt x="11278" y="807"/>
                    </a:lnTo>
                    <a:lnTo>
                      <a:pt x="10833" y="654"/>
                    </a:lnTo>
                    <a:lnTo>
                      <a:pt x="10374" y="515"/>
                    </a:lnTo>
                    <a:lnTo>
                      <a:pt x="9901" y="403"/>
                    </a:lnTo>
                    <a:lnTo>
                      <a:pt x="9415" y="320"/>
                    </a:lnTo>
                    <a:lnTo>
                      <a:pt x="8928" y="251"/>
                    </a:lnTo>
                    <a:lnTo>
                      <a:pt x="8441" y="209"/>
                    </a:lnTo>
                    <a:lnTo>
                      <a:pt x="7941" y="181"/>
                    </a:lnTo>
                    <a:lnTo>
                      <a:pt x="7343" y="167"/>
                    </a:lnTo>
                    <a:lnTo>
                      <a:pt x="3394" y="70"/>
                    </a:lnTo>
                    <a:lnTo>
                      <a:pt x="164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09;p22">
                <a:extLst>
                  <a:ext uri="{FF2B5EF4-FFF2-40B4-BE49-F238E27FC236}">
                    <a16:creationId xmlns:a16="http://schemas.microsoft.com/office/drawing/2014/main" id="{527C826D-71CF-8F68-F4C7-B14C565F9590}"/>
                  </a:ext>
                </a:extLst>
              </p:cNvPr>
              <p:cNvSpPr/>
              <p:nvPr/>
            </p:nvSpPr>
            <p:spPr>
              <a:xfrm>
                <a:off x="10759675" y="3061878"/>
                <a:ext cx="249421" cy="215189"/>
              </a:xfrm>
              <a:custGeom>
                <a:avLst/>
                <a:gdLst/>
                <a:ahLst/>
                <a:cxnLst/>
                <a:rect l="l" t="t" r="r" b="b"/>
                <a:pathLst>
                  <a:path w="18842" h="16256" extrusionOk="0">
                    <a:moveTo>
                      <a:pt x="1502" y="1"/>
                    </a:moveTo>
                    <a:lnTo>
                      <a:pt x="1363" y="15"/>
                    </a:lnTo>
                    <a:lnTo>
                      <a:pt x="1210" y="42"/>
                    </a:lnTo>
                    <a:lnTo>
                      <a:pt x="1071" y="112"/>
                    </a:lnTo>
                    <a:lnTo>
                      <a:pt x="932" y="209"/>
                    </a:lnTo>
                    <a:lnTo>
                      <a:pt x="1" y="1085"/>
                    </a:lnTo>
                    <a:lnTo>
                      <a:pt x="585" y="2128"/>
                    </a:lnTo>
                    <a:lnTo>
                      <a:pt x="1183" y="3129"/>
                    </a:lnTo>
                    <a:lnTo>
                      <a:pt x="1767" y="4089"/>
                    </a:lnTo>
                    <a:lnTo>
                      <a:pt x="2351" y="4993"/>
                    </a:lnTo>
                    <a:lnTo>
                      <a:pt x="2935" y="5855"/>
                    </a:lnTo>
                    <a:lnTo>
                      <a:pt x="3505" y="6675"/>
                    </a:lnTo>
                    <a:lnTo>
                      <a:pt x="4075" y="7454"/>
                    </a:lnTo>
                    <a:lnTo>
                      <a:pt x="4631" y="8191"/>
                    </a:lnTo>
                    <a:lnTo>
                      <a:pt x="5187" y="8886"/>
                    </a:lnTo>
                    <a:lnTo>
                      <a:pt x="5743" y="9540"/>
                    </a:lnTo>
                    <a:lnTo>
                      <a:pt x="6272" y="10151"/>
                    </a:lnTo>
                    <a:lnTo>
                      <a:pt x="6814" y="10722"/>
                    </a:lnTo>
                    <a:lnTo>
                      <a:pt x="7329" y="11264"/>
                    </a:lnTo>
                    <a:lnTo>
                      <a:pt x="7843" y="11778"/>
                    </a:lnTo>
                    <a:lnTo>
                      <a:pt x="8344" y="12251"/>
                    </a:lnTo>
                    <a:lnTo>
                      <a:pt x="8830" y="12682"/>
                    </a:lnTo>
                    <a:lnTo>
                      <a:pt x="9303" y="13099"/>
                    </a:lnTo>
                    <a:lnTo>
                      <a:pt x="9762" y="13475"/>
                    </a:lnTo>
                    <a:lnTo>
                      <a:pt x="10221" y="13822"/>
                    </a:lnTo>
                    <a:lnTo>
                      <a:pt x="10652" y="14142"/>
                    </a:lnTo>
                    <a:lnTo>
                      <a:pt x="11069" y="14434"/>
                    </a:lnTo>
                    <a:lnTo>
                      <a:pt x="11486" y="14698"/>
                    </a:lnTo>
                    <a:lnTo>
                      <a:pt x="11876" y="14949"/>
                    </a:lnTo>
                    <a:lnTo>
                      <a:pt x="12237" y="15157"/>
                    </a:lnTo>
                    <a:lnTo>
                      <a:pt x="12599" y="15352"/>
                    </a:lnTo>
                    <a:lnTo>
                      <a:pt x="12932" y="15533"/>
                    </a:lnTo>
                    <a:lnTo>
                      <a:pt x="13252" y="15686"/>
                    </a:lnTo>
                    <a:lnTo>
                      <a:pt x="13558" y="15811"/>
                    </a:lnTo>
                    <a:lnTo>
                      <a:pt x="13836" y="15936"/>
                    </a:lnTo>
                    <a:lnTo>
                      <a:pt x="14086" y="16033"/>
                    </a:lnTo>
                    <a:lnTo>
                      <a:pt x="14545" y="16186"/>
                    </a:lnTo>
                    <a:lnTo>
                      <a:pt x="14740" y="16228"/>
                    </a:lnTo>
                    <a:lnTo>
                      <a:pt x="14949" y="16256"/>
                    </a:lnTo>
                    <a:lnTo>
                      <a:pt x="15143" y="16242"/>
                    </a:lnTo>
                    <a:lnTo>
                      <a:pt x="15338" y="16214"/>
                    </a:lnTo>
                    <a:lnTo>
                      <a:pt x="15519" y="16158"/>
                    </a:lnTo>
                    <a:lnTo>
                      <a:pt x="15686" y="16075"/>
                    </a:lnTo>
                    <a:lnTo>
                      <a:pt x="15839" y="15964"/>
                    </a:lnTo>
                    <a:lnTo>
                      <a:pt x="15978" y="15839"/>
                    </a:lnTo>
                    <a:lnTo>
                      <a:pt x="16075" y="15727"/>
                    </a:lnTo>
                    <a:lnTo>
                      <a:pt x="16214" y="15519"/>
                    </a:lnTo>
                    <a:lnTo>
                      <a:pt x="16617" y="14893"/>
                    </a:lnTo>
                    <a:lnTo>
                      <a:pt x="17132" y="14059"/>
                    </a:lnTo>
                    <a:lnTo>
                      <a:pt x="17674" y="13141"/>
                    </a:lnTo>
                    <a:lnTo>
                      <a:pt x="18188" y="12237"/>
                    </a:lnTo>
                    <a:lnTo>
                      <a:pt x="18411" y="11834"/>
                    </a:lnTo>
                    <a:lnTo>
                      <a:pt x="18592" y="11472"/>
                    </a:lnTo>
                    <a:lnTo>
                      <a:pt x="18731" y="11153"/>
                    </a:lnTo>
                    <a:lnTo>
                      <a:pt x="18814" y="10930"/>
                    </a:lnTo>
                    <a:lnTo>
                      <a:pt x="18828" y="10833"/>
                    </a:lnTo>
                    <a:lnTo>
                      <a:pt x="18842" y="10777"/>
                    </a:lnTo>
                    <a:lnTo>
                      <a:pt x="18814" y="10735"/>
                    </a:lnTo>
                    <a:lnTo>
                      <a:pt x="18786" y="10735"/>
                    </a:lnTo>
                    <a:lnTo>
                      <a:pt x="18397" y="10749"/>
                    </a:lnTo>
                    <a:lnTo>
                      <a:pt x="17660" y="10749"/>
                    </a:lnTo>
                    <a:lnTo>
                      <a:pt x="17312" y="10722"/>
                    </a:lnTo>
                    <a:lnTo>
                      <a:pt x="16965" y="10680"/>
                    </a:lnTo>
                    <a:lnTo>
                      <a:pt x="16631" y="10624"/>
                    </a:lnTo>
                    <a:lnTo>
                      <a:pt x="16311" y="10541"/>
                    </a:lnTo>
                    <a:lnTo>
                      <a:pt x="15978" y="10457"/>
                    </a:lnTo>
                    <a:lnTo>
                      <a:pt x="15672" y="10360"/>
                    </a:lnTo>
                    <a:lnTo>
                      <a:pt x="15352" y="10235"/>
                    </a:lnTo>
                    <a:lnTo>
                      <a:pt x="15032" y="10110"/>
                    </a:lnTo>
                    <a:lnTo>
                      <a:pt x="14726" y="9957"/>
                    </a:lnTo>
                    <a:lnTo>
                      <a:pt x="14420" y="9790"/>
                    </a:lnTo>
                    <a:lnTo>
                      <a:pt x="14100" y="9623"/>
                    </a:lnTo>
                    <a:lnTo>
                      <a:pt x="13794" y="9428"/>
                    </a:lnTo>
                    <a:lnTo>
                      <a:pt x="13475" y="9220"/>
                    </a:lnTo>
                    <a:lnTo>
                      <a:pt x="13155" y="8997"/>
                    </a:lnTo>
                    <a:lnTo>
                      <a:pt x="12835" y="8761"/>
                    </a:lnTo>
                    <a:lnTo>
                      <a:pt x="12168" y="8246"/>
                    </a:lnTo>
                    <a:lnTo>
                      <a:pt x="11458" y="7676"/>
                    </a:lnTo>
                    <a:lnTo>
                      <a:pt x="10721" y="7037"/>
                    </a:lnTo>
                    <a:lnTo>
                      <a:pt x="9081" y="5604"/>
                    </a:lnTo>
                    <a:lnTo>
                      <a:pt x="8163" y="4812"/>
                    </a:lnTo>
                    <a:lnTo>
                      <a:pt x="7176" y="3950"/>
                    </a:lnTo>
                    <a:lnTo>
                      <a:pt x="6550" y="3435"/>
                    </a:lnTo>
                    <a:lnTo>
                      <a:pt x="5896" y="2935"/>
                    </a:lnTo>
                    <a:lnTo>
                      <a:pt x="5243" y="2448"/>
                    </a:lnTo>
                    <a:lnTo>
                      <a:pt x="4603" y="1989"/>
                    </a:lnTo>
                    <a:lnTo>
                      <a:pt x="3435" y="1155"/>
                    </a:lnTo>
                    <a:lnTo>
                      <a:pt x="2962" y="793"/>
                    </a:lnTo>
                    <a:lnTo>
                      <a:pt x="2768" y="640"/>
                    </a:lnTo>
                    <a:lnTo>
                      <a:pt x="2587" y="473"/>
                    </a:lnTo>
                    <a:lnTo>
                      <a:pt x="2545" y="446"/>
                    </a:lnTo>
                    <a:lnTo>
                      <a:pt x="2434" y="348"/>
                    </a:lnTo>
                    <a:lnTo>
                      <a:pt x="2267" y="237"/>
                    </a:lnTo>
                    <a:lnTo>
                      <a:pt x="2156" y="181"/>
                    </a:lnTo>
                    <a:lnTo>
                      <a:pt x="2045" y="112"/>
                    </a:lnTo>
                    <a:lnTo>
                      <a:pt x="1920" y="70"/>
                    </a:lnTo>
                    <a:lnTo>
                      <a:pt x="1780" y="28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10;p22">
                <a:extLst>
                  <a:ext uri="{FF2B5EF4-FFF2-40B4-BE49-F238E27FC236}">
                    <a16:creationId xmlns:a16="http://schemas.microsoft.com/office/drawing/2014/main" id="{F66ED0FB-905C-5EA5-4E6D-63098DD9FD52}"/>
                  </a:ext>
                </a:extLst>
              </p:cNvPr>
              <p:cNvSpPr/>
              <p:nvPr/>
            </p:nvSpPr>
            <p:spPr>
              <a:xfrm>
                <a:off x="11108498" y="2952543"/>
                <a:ext cx="71072" cy="36085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2726" extrusionOk="0">
                    <a:moveTo>
                      <a:pt x="432" y="0"/>
                    </a:moveTo>
                    <a:lnTo>
                      <a:pt x="1" y="1544"/>
                    </a:lnTo>
                    <a:lnTo>
                      <a:pt x="5090" y="2725"/>
                    </a:lnTo>
                    <a:lnTo>
                      <a:pt x="5368" y="2267"/>
                    </a:lnTo>
                    <a:lnTo>
                      <a:pt x="5020" y="2058"/>
                    </a:lnTo>
                    <a:lnTo>
                      <a:pt x="4603" y="1822"/>
                    </a:lnTo>
                    <a:lnTo>
                      <a:pt x="4033" y="1530"/>
                    </a:lnTo>
                    <a:lnTo>
                      <a:pt x="3310" y="1182"/>
                    </a:lnTo>
                    <a:lnTo>
                      <a:pt x="2476" y="793"/>
                    </a:lnTo>
                    <a:lnTo>
                      <a:pt x="2003" y="598"/>
                    </a:lnTo>
                    <a:lnTo>
                      <a:pt x="1516" y="403"/>
                    </a:lnTo>
                    <a:lnTo>
                      <a:pt x="988" y="195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11;p22">
                <a:extLst>
                  <a:ext uri="{FF2B5EF4-FFF2-40B4-BE49-F238E27FC236}">
                    <a16:creationId xmlns:a16="http://schemas.microsoft.com/office/drawing/2014/main" id="{3554F7D2-674D-AF19-202B-DA414E43F3F1}"/>
                  </a:ext>
                </a:extLst>
              </p:cNvPr>
              <p:cNvSpPr/>
              <p:nvPr/>
            </p:nvSpPr>
            <p:spPr>
              <a:xfrm>
                <a:off x="11013144" y="2947195"/>
                <a:ext cx="56153" cy="18056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1364" extrusionOk="0">
                    <a:moveTo>
                      <a:pt x="2504" y="1"/>
                    </a:moveTo>
                    <a:lnTo>
                      <a:pt x="2156" y="15"/>
                    </a:lnTo>
                    <a:lnTo>
                      <a:pt x="1795" y="29"/>
                    </a:lnTo>
                    <a:lnTo>
                      <a:pt x="1447" y="70"/>
                    </a:lnTo>
                    <a:lnTo>
                      <a:pt x="1099" y="126"/>
                    </a:lnTo>
                    <a:lnTo>
                      <a:pt x="780" y="209"/>
                    </a:lnTo>
                    <a:lnTo>
                      <a:pt x="627" y="251"/>
                    </a:lnTo>
                    <a:lnTo>
                      <a:pt x="488" y="307"/>
                    </a:lnTo>
                    <a:lnTo>
                      <a:pt x="349" y="376"/>
                    </a:lnTo>
                    <a:lnTo>
                      <a:pt x="223" y="446"/>
                    </a:lnTo>
                    <a:lnTo>
                      <a:pt x="112" y="515"/>
                    </a:lnTo>
                    <a:lnTo>
                      <a:pt x="1" y="599"/>
                    </a:lnTo>
                    <a:lnTo>
                      <a:pt x="126" y="1363"/>
                    </a:lnTo>
                    <a:lnTo>
                      <a:pt x="4047" y="1211"/>
                    </a:lnTo>
                    <a:lnTo>
                      <a:pt x="4159" y="710"/>
                    </a:lnTo>
                    <a:lnTo>
                      <a:pt x="4228" y="335"/>
                    </a:lnTo>
                    <a:lnTo>
                      <a:pt x="4242" y="209"/>
                    </a:lnTo>
                    <a:lnTo>
                      <a:pt x="4242" y="140"/>
                    </a:lnTo>
                    <a:lnTo>
                      <a:pt x="4200" y="126"/>
                    </a:lnTo>
                    <a:lnTo>
                      <a:pt x="4089" y="112"/>
                    </a:lnTo>
                    <a:lnTo>
                      <a:pt x="3700" y="56"/>
                    </a:lnTo>
                    <a:lnTo>
                      <a:pt x="3157" y="15"/>
                    </a:lnTo>
                    <a:lnTo>
                      <a:pt x="28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12;p22">
                <a:extLst>
                  <a:ext uri="{FF2B5EF4-FFF2-40B4-BE49-F238E27FC236}">
                    <a16:creationId xmlns:a16="http://schemas.microsoft.com/office/drawing/2014/main" id="{3FAD496C-BD1B-6A8F-4EAD-20860E0D0648}"/>
                  </a:ext>
                </a:extLst>
              </p:cNvPr>
              <p:cNvSpPr/>
              <p:nvPr/>
            </p:nvSpPr>
            <p:spPr>
              <a:xfrm>
                <a:off x="10694331" y="2971500"/>
                <a:ext cx="120395" cy="92967"/>
              </a:xfrm>
              <a:custGeom>
                <a:avLst/>
                <a:gdLst/>
                <a:ahLst/>
                <a:cxnLst/>
                <a:rect l="l" t="t" r="r" b="b"/>
                <a:pathLst>
                  <a:path w="9095" h="7023" extrusionOk="0">
                    <a:moveTo>
                      <a:pt x="139" y="0"/>
                    </a:moveTo>
                    <a:lnTo>
                      <a:pt x="98" y="28"/>
                    </a:lnTo>
                    <a:lnTo>
                      <a:pt x="56" y="70"/>
                    </a:lnTo>
                    <a:lnTo>
                      <a:pt x="28" y="139"/>
                    </a:lnTo>
                    <a:lnTo>
                      <a:pt x="0" y="223"/>
                    </a:lnTo>
                    <a:lnTo>
                      <a:pt x="0" y="320"/>
                    </a:lnTo>
                    <a:lnTo>
                      <a:pt x="14" y="459"/>
                    </a:lnTo>
                    <a:lnTo>
                      <a:pt x="56" y="612"/>
                    </a:lnTo>
                    <a:lnTo>
                      <a:pt x="153" y="1015"/>
                    </a:lnTo>
                    <a:lnTo>
                      <a:pt x="292" y="1474"/>
                    </a:lnTo>
                    <a:lnTo>
                      <a:pt x="459" y="1975"/>
                    </a:lnTo>
                    <a:lnTo>
                      <a:pt x="793" y="2934"/>
                    </a:lnTo>
                    <a:lnTo>
                      <a:pt x="932" y="3337"/>
                    </a:lnTo>
                    <a:lnTo>
                      <a:pt x="1015" y="3630"/>
                    </a:lnTo>
                    <a:lnTo>
                      <a:pt x="1099" y="3866"/>
                    </a:lnTo>
                    <a:lnTo>
                      <a:pt x="1210" y="4102"/>
                    </a:lnTo>
                    <a:lnTo>
                      <a:pt x="1363" y="4353"/>
                    </a:lnTo>
                    <a:lnTo>
                      <a:pt x="1558" y="4575"/>
                    </a:lnTo>
                    <a:lnTo>
                      <a:pt x="1655" y="4686"/>
                    </a:lnTo>
                    <a:lnTo>
                      <a:pt x="1766" y="4798"/>
                    </a:lnTo>
                    <a:lnTo>
                      <a:pt x="1891" y="4895"/>
                    </a:lnTo>
                    <a:lnTo>
                      <a:pt x="2017" y="4992"/>
                    </a:lnTo>
                    <a:lnTo>
                      <a:pt x="2156" y="5090"/>
                    </a:lnTo>
                    <a:lnTo>
                      <a:pt x="2295" y="5173"/>
                    </a:lnTo>
                    <a:lnTo>
                      <a:pt x="2448" y="5242"/>
                    </a:lnTo>
                    <a:lnTo>
                      <a:pt x="2601" y="5312"/>
                    </a:lnTo>
                    <a:lnTo>
                      <a:pt x="3449" y="5632"/>
                    </a:lnTo>
                    <a:lnTo>
                      <a:pt x="4492" y="6007"/>
                    </a:lnTo>
                    <a:lnTo>
                      <a:pt x="5952" y="6508"/>
                    </a:lnTo>
                    <a:lnTo>
                      <a:pt x="6397" y="6647"/>
                    </a:lnTo>
                    <a:lnTo>
                      <a:pt x="6842" y="6772"/>
                    </a:lnTo>
                    <a:lnTo>
                      <a:pt x="7273" y="6869"/>
                    </a:lnTo>
                    <a:lnTo>
                      <a:pt x="7690" y="6939"/>
                    </a:lnTo>
                    <a:lnTo>
                      <a:pt x="8051" y="6995"/>
                    </a:lnTo>
                    <a:lnTo>
                      <a:pt x="8357" y="7022"/>
                    </a:lnTo>
                    <a:lnTo>
                      <a:pt x="8594" y="7022"/>
                    </a:lnTo>
                    <a:lnTo>
                      <a:pt x="8677" y="7008"/>
                    </a:lnTo>
                    <a:lnTo>
                      <a:pt x="8733" y="6995"/>
                    </a:lnTo>
                    <a:lnTo>
                      <a:pt x="8761" y="6953"/>
                    </a:lnTo>
                    <a:lnTo>
                      <a:pt x="8844" y="6814"/>
                    </a:lnTo>
                    <a:lnTo>
                      <a:pt x="8941" y="6605"/>
                    </a:lnTo>
                    <a:lnTo>
                      <a:pt x="8983" y="6466"/>
                    </a:lnTo>
                    <a:lnTo>
                      <a:pt x="9025" y="6327"/>
                    </a:lnTo>
                    <a:lnTo>
                      <a:pt x="9066" y="6160"/>
                    </a:lnTo>
                    <a:lnTo>
                      <a:pt x="9080" y="5979"/>
                    </a:lnTo>
                    <a:lnTo>
                      <a:pt x="9094" y="5799"/>
                    </a:lnTo>
                    <a:lnTo>
                      <a:pt x="9094" y="5604"/>
                    </a:lnTo>
                    <a:lnTo>
                      <a:pt x="9066" y="5395"/>
                    </a:lnTo>
                    <a:lnTo>
                      <a:pt x="9011" y="5173"/>
                    </a:lnTo>
                    <a:lnTo>
                      <a:pt x="8941" y="4950"/>
                    </a:lnTo>
                    <a:lnTo>
                      <a:pt x="8830" y="4728"/>
                    </a:lnTo>
                    <a:lnTo>
                      <a:pt x="8705" y="4506"/>
                    </a:lnTo>
                    <a:lnTo>
                      <a:pt x="8566" y="4297"/>
                    </a:lnTo>
                    <a:lnTo>
                      <a:pt x="8413" y="4116"/>
                    </a:lnTo>
                    <a:lnTo>
                      <a:pt x="8260" y="3949"/>
                    </a:lnTo>
                    <a:lnTo>
                      <a:pt x="8093" y="3782"/>
                    </a:lnTo>
                    <a:lnTo>
                      <a:pt x="7926" y="3630"/>
                    </a:lnTo>
                    <a:lnTo>
                      <a:pt x="7579" y="3351"/>
                    </a:lnTo>
                    <a:lnTo>
                      <a:pt x="6883" y="2851"/>
                    </a:lnTo>
                    <a:lnTo>
                      <a:pt x="6564" y="2587"/>
                    </a:lnTo>
                    <a:lnTo>
                      <a:pt x="6411" y="2448"/>
                    </a:lnTo>
                    <a:lnTo>
                      <a:pt x="6258" y="2295"/>
                    </a:lnTo>
                    <a:lnTo>
                      <a:pt x="5993" y="1989"/>
                    </a:lnTo>
                    <a:lnTo>
                      <a:pt x="5757" y="1711"/>
                    </a:lnTo>
                    <a:lnTo>
                      <a:pt x="5535" y="1446"/>
                    </a:lnTo>
                    <a:lnTo>
                      <a:pt x="5340" y="1224"/>
                    </a:lnTo>
                    <a:lnTo>
                      <a:pt x="5159" y="1071"/>
                    </a:lnTo>
                    <a:lnTo>
                      <a:pt x="5076" y="1015"/>
                    </a:lnTo>
                    <a:lnTo>
                      <a:pt x="5006" y="974"/>
                    </a:lnTo>
                    <a:lnTo>
                      <a:pt x="4937" y="946"/>
                    </a:lnTo>
                    <a:lnTo>
                      <a:pt x="4867" y="946"/>
                    </a:lnTo>
                    <a:lnTo>
                      <a:pt x="4811" y="974"/>
                    </a:lnTo>
                    <a:lnTo>
                      <a:pt x="4756" y="1015"/>
                    </a:lnTo>
                    <a:lnTo>
                      <a:pt x="4659" y="1140"/>
                    </a:lnTo>
                    <a:lnTo>
                      <a:pt x="4589" y="1280"/>
                    </a:lnTo>
                    <a:lnTo>
                      <a:pt x="4575" y="1349"/>
                    </a:lnTo>
                    <a:lnTo>
                      <a:pt x="4561" y="1419"/>
                    </a:lnTo>
                    <a:lnTo>
                      <a:pt x="4547" y="1502"/>
                    </a:lnTo>
                    <a:lnTo>
                      <a:pt x="4561" y="1585"/>
                    </a:lnTo>
                    <a:lnTo>
                      <a:pt x="4575" y="1669"/>
                    </a:lnTo>
                    <a:lnTo>
                      <a:pt x="4603" y="1752"/>
                    </a:lnTo>
                    <a:lnTo>
                      <a:pt x="4645" y="1850"/>
                    </a:lnTo>
                    <a:lnTo>
                      <a:pt x="4700" y="1947"/>
                    </a:lnTo>
                    <a:lnTo>
                      <a:pt x="4770" y="2058"/>
                    </a:lnTo>
                    <a:lnTo>
                      <a:pt x="4853" y="2169"/>
                    </a:lnTo>
                    <a:lnTo>
                      <a:pt x="4951" y="2281"/>
                    </a:lnTo>
                    <a:lnTo>
                      <a:pt x="5062" y="2406"/>
                    </a:lnTo>
                    <a:lnTo>
                      <a:pt x="5298" y="2642"/>
                    </a:lnTo>
                    <a:lnTo>
                      <a:pt x="5493" y="2879"/>
                    </a:lnTo>
                    <a:lnTo>
                      <a:pt x="5674" y="3115"/>
                    </a:lnTo>
                    <a:lnTo>
                      <a:pt x="5813" y="3324"/>
                    </a:lnTo>
                    <a:lnTo>
                      <a:pt x="5924" y="3532"/>
                    </a:lnTo>
                    <a:lnTo>
                      <a:pt x="5993" y="3713"/>
                    </a:lnTo>
                    <a:lnTo>
                      <a:pt x="6035" y="3866"/>
                    </a:lnTo>
                    <a:lnTo>
                      <a:pt x="6035" y="3935"/>
                    </a:lnTo>
                    <a:lnTo>
                      <a:pt x="6035" y="3991"/>
                    </a:lnTo>
                    <a:lnTo>
                      <a:pt x="6021" y="4019"/>
                    </a:lnTo>
                    <a:lnTo>
                      <a:pt x="5993" y="4047"/>
                    </a:lnTo>
                    <a:lnTo>
                      <a:pt x="5910" y="4074"/>
                    </a:lnTo>
                    <a:lnTo>
                      <a:pt x="5771" y="4102"/>
                    </a:lnTo>
                    <a:lnTo>
                      <a:pt x="5131" y="4102"/>
                    </a:lnTo>
                    <a:lnTo>
                      <a:pt x="4589" y="4047"/>
                    </a:lnTo>
                    <a:lnTo>
                      <a:pt x="4019" y="3977"/>
                    </a:lnTo>
                    <a:lnTo>
                      <a:pt x="3477" y="3880"/>
                    </a:lnTo>
                    <a:lnTo>
                      <a:pt x="3004" y="3782"/>
                    </a:lnTo>
                    <a:lnTo>
                      <a:pt x="2809" y="3727"/>
                    </a:lnTo>
                    <a:lnTo>
                      <a:pt x="2656" y="3671"/>
                    </a:lnTo>
                    <a:lnTo>
                      <a:pt x="2587" y="3643"/>
                    </a:lnTo>
                    <a:lnTo>
                      <a:pt x="2517" y="3616"/>
                    </a:lnTo>
                    <a:lnTo>
                      <a:pt x="2406" y="3504"/>
                    </a:lnTo>
                    <a:lnTo>
                      <a:pt x="2281" y="3379"/>
                    </a:lnTo>
                    <a:lnTo>
                      <a:pt x="2183" y="3212"/>
                    </a:lnTo>
                    <a:lnTo>
                      <a:pt x="2072" y="3032"/>
                    </a:lnTo>
                    <a:lnTo>
                      <a:pt x="1975" y="2837"/>
                    </a:lnTo>
                    <a:lnTo>
                      <a:pt x="1794" y="2406"/>
                    </a:lnTo>
                    <a:lnTo>
                      <a:pt x="1446" y="1502"/>
                    </a:lnTo>
                    <a:lnTo>
                      <a:pt x="1266" y="1099"/>
                    </a:lnTo>
                    <a:lnTo>
                      <a:pt x="1182" y="932"/>
                    </a:lnTo>
                    <a:lnTo>
                      <a:pt x="1085" y="779"/>
                    </a:lnTo>
                    <a:lnTo>
                      <a:pt x="1001" y="640"/>
                    </a:lnTo>
                    <a:lnTo>
                      <a:pt x="904" y="515"/>
                    </a:lnTo>
                    <a:lnTo>
                      <a:pt x="709" y="306"/>
                    </a:lnTo>
                    <a:lnTo>
                      <a:pt x="612" y="209"/>
                    </a:lnTo>
                    <a:lnTo>
                      <a:pt x="529" y="139"/>
                    </a:lnTo>
                    <a:lnTo>
                      <a:pt x="431" y="84"/>
                    </a:lnTo>
                    <a:lnTo>
                      <a:pt x="348" y="42"/>
                    </a:lnTo>
                    <a:lnTo>
                      <a:pt x="278" y="14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13;p22">
                <a:extLst>
                  <a:ext uri="{FF2B5EF4-FFF2-40B4-BE49-F238E27FC236}">
                    <a16:creationId xmlns:a16="http://schemas.microsoft.com/office/drawing/2014/main" id="{032A014F-6E09-8378-F967-E617249FB874}"/>
                  </a:ext>
                </a:extLst>
              </p:cNvPr>
              <p:cNvSpPr/>
              <p:nvPr/>
            </p:nvSpPr>
            <p:spPr>
              <a:xfrm>
                <a:off x="10754525" y="2984011"/>
                <a:ext cx="60204" cy="61859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4673" extrusionOk="0">
                    <a:moveTo>
                      <a:pt x="320" y="1"/>
                    </a:moveTo>
                    <a:lnTo>
                      <a:pt x="264" y="29"/>
                    </a:lnTo>
                    <a:lnTo>
                      <a:pt x="209" y="70"/>
                    </a:lnTo>
                    <a:lnTo>
                      <a:pt x="112" y="195"/>
                    </a:lnTo>
                    <a:lnTo>
                      <a:pt x="42" y="335"/>
                    </a:lnTo>
                    <a:lnTo>
                      <a:pt x="28" y="404"/>
                    </a:lnTo>
                    <a:lnTo>
                      <a:pt x="14" y="474"/>
                    </a:lnTo>
                    <a:lnTo>
                      <a:pt x="0" y="557"/>
                    </a:lnTo>
                    <a:lnTo>
                      <a:pt x="14" y="640"/>
                    </a:lnTo>
                    <a:lnTo>
                      <a:pt x="28" y="724"/>
                    </a:lnTo>
                    <a:lnTo>
                      <a:pt x="56" y="807"/>
                    </a:lnTo>
                    <a:lnTo>
                      <a:pt x="98" y="905"/>
                    </a:lnTo>
                    <a:lnTo>
                      <a:pt x="153" y="1002"/>
                    </a:lnTo>
                    <a:lnTo>
                      <a:pt x="223" y="1113"/>
                    </a:lnTo>
                    <a:lnTo>
                      <a:pt x="306" y="1224"/>
                    </a:lnTo>
                    <a:lnTo>
                      <a:pt x="404" y="1336"/>
                    </a:lnTo>
                    <a:lnTo>
                      <a:pt x="515" y="1461"/>
                    </a:lnTo>
                    <a:lnTo>
                      <a:pt x="737" y="1683"/>
                    </a:lnTo>
                    <a:lnTo>
                      <a:pt x="932" y="1920"/>
                    </a:lnTo>
                    <a:lnTo>
                      <a:pt x="1099" y="2142"/>
                    </a:lnTo>
                    <a:lnTo>
                      <a:pt x="1238" y="2351"/>
                    </a:lnTo>
                    <a:lnTo>
                      <a:pt x="1349" y="2545"/>
                    </a:lnTo>
                    <a:lnTo>
                      <a:pt x="1433" y="2712"/>
                    </a:lnTo>
                    <a:lnTo>
                      <a:pt x="1474" y="2879"/>
                    </a:lnTo>
                    <a:lnTo>
                      <a:pt x="1488" y="3004"/>
                    </a:lnTo>
                    <a:lnTo>
                      <a:pt x="1850" y="3241"/>
                    </a:lnTo>
                    <a:lnTo>
                      <a:pt x="2225" y="3463"/>
                    </a:lnTo>
                    <a:lnTo>
                      <a:pt x="2614" y="3672"/>
                    </a:lnTo>
                    <a:lnTo>
                      <a:pt x="2990" y="3866"/>
                    </a:lnTo>
                    <a:lnTo>
                      <a:pt x="3769" y="4270"/>
                    </a:lnTo>
                    <a:lnTo>
                      <a:pt x="4547" y="4673"/>
                    </a:lnTo>
                    <a:lnTo>
                      <a:pt x="4519" y="4464"/>
                    </a:lnTo>
                    <a:lnTo>
                      <a:pt x="4464" y="4242"/>
                    </a:lnTo>
                    <a:lnTo>
                      <a:pt x="4394" y="4019"/>
                    </a:lnTo>
                    <a:lnTo>
                      <a:pt x="4283" y="3783"/>
                    </a:lnTo>
                    <a:lnTo>
                      <a:pt x="4158" y="3561"/>
                    </a:lnTo>
                    <a:lnTo>
                      <a:pt x="4019" y="3352"/>
                    </a:lnTo>
                    <a:lnTo>
                      <a:pt x="3866" y="3171"/>
                    </a:lnTo>
                    <a:lnTo>
                      <a:pt x="3713" y="3004"/>
                    </a:lnTo>
                    <a:lnTo>
                      <a:pt x="3546" y="2837"/>
                    </a:lnTo>
                    <a:lnTo>
                      <a:pt x="3379" y="2685"/>
                    </a:lnTo>
                    <a:lnTo>
                      <a:pt x="3032" y="2406"/>
                    </a:lnTo>
                    <a:lnTo>
                      <a:pt x="2336" y="1906"/>
                    </a:lnTo>
                    <a:lnTo>
                      <a:pt x="2017" y="1642"/>
                    </a:lnTo>
                    <a:lnTo>
                      <a:pt x="1864" y="1503"/>
                    </a:lnTo>
                    <a:lnTo>
                      <a:pt x="1711" y="1350"/>
                    </a:lnTo>
                    <a:lnTo>
                      <a:pt x="1446" y="1044"/>
                    </a:lnTo>
                    <a:lnTo>
                      <a:pt x="1210" y="766"/>
                    </a:lnTo>
                    <a:lnTo>
                      <a:pt x="988" y="501"/>
                    </a:lnTo>
                    <a:lnTo>
                      <a:pt x="793" y="279"/>
                    </a:lnTo>
                    <a:lnTo>
                      <a:pt x="612" y="126"/>
                    </a:lnTo>
                    <a:lnTo>
                      <a:pt x="529" y="70"/>
                    </a:lnTo>
                    <a:lnTo>
                      <a:pt x="459" y="29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14;p22">
                <a:extLst>
                  <a:ext uri="{FF2B5EF4-FFF2-40B4-BE49-F238E27FC236}">
                    <a16:creationId xmlns:a16="http://schemas.microsoft.com/office/drawing/2014/main" id="{7834A0E1-C26E-D6EF-0B08-0A0E58797F98}"/>
                  </a:ext>
                </a:extLst>
              </p:cNvPr>
              <p:cNvSpPr/>
              <p:nvPr/>
            </p:nvSpPr>
            <p:spPr>
              <a:xfrm>
                <a:off x="10685859" y="3008316"/>
                <a:ext cx="119111" cy="91127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6884" extrusionOk="0">
                    <a:moveTo>
                      <a:pt x="195" y="0"/>
                    </a:moveTo>
                    <a:lnTo>
                      <a:pt x="140" y="14"/>
                    </a:lnTo>
                    <a:lnTo>
                      <a:pt x="84" y="28"/>
                    </a:lnTo>
                    <a:lnTo>
                      <a:pt x="42" y="70"/>
                    </a:lnTo>
                    <a:lnTo>
                      <a:pt x="15" y="139"/>
                    </a:lnTo>
                    <a:lnTo>
                      <a:pt x="1" y="223"/>
                    </a:lnTo>
                    <a:lnTo>
                      <a:pt x="1" y="320"/>
                    </a:lnTo>
                    <a:lnTo>
                      <a:pt x="15" y="459"/>
                    </a:lnTo>
                    <a:lnTo>
                      <a:pt x="42" y="612"/>
                    </a:lnTo>
                    <a:lnTo>
                      <a:pt x="140" y="1015"/>
                    </a:lnTo>
                    <a:lnTo>
                      <a:pt x="279" y="1474"/>
                    </a:lnTo>
                    <a:lnTo>
                      <a:pt x="446" y="1975"/>
                    </a:lnTo>
                    <a:lnTo>
                      <a:pt x="779" y="2948"/>
                    </a:lnTo>
                    <a:lnTo>
                      <a:pt x="918" y="3338"/>
                    </a:lnTo>
                    <a:lnTo>
                      <a:pt x="1002" y="3630"/>
                    </a:lnTo>
                    <a:lnTo>
                      <a:pt x="1085" y="3866"/>
                    </a:lnTo>
                    <a:lnTo>
                      <a:pt x="1210" y="4116"/>
                    </a:lnTo>
                    <a:lnTo>
                      <a:pt x="1349" y="4353"/>
                    </a:lnTo>
                    <a:lnTo>
                      <a:pt x="1544" y="4575"/>
                    </a:lnTo>
                    <a:lnTo>
                      <a:pt x="1641" y="4686"/>
                    </a:lnTo>
                    <a:lnTo>
                      <a:pt x="1753" y="4798"/>
                    </a:lnTo>
                    <a:lnTo>
                      <a:pt x="1878" y="4895"/>
                    </a:lnTo>
                    <a:lnTo>
                      <a:pt x="2003" y="4992"/>
                    </a:lnTo>
                    <a:lnTo>
                      <a:pt x="2142" y="5090"/>
                    </a:lnTo>
                    <a:lnTo>
                      <a:pt x="2281" y="5173"/>
                    </a:lnTo>
                    <a:lnTo>
                      <a:pt x="2434" y="5256"/>
                    </a:lnTo>
                    <a:lnTo>
                      <a:pt x="2587" y="5312"/>
                    </a:lnTo>
                    <a:lnTo>
                      <a:pt x="3435" y="5632"/>
                    </a:lnTo>
                    <a:lnTo>
                      <a:pt x="4478" y="6007"/>
                    </a:lnTo>
                    <a:lnTo>
                      <a:pt x="5938" y="6508"/>
                    </a:lnTo>
                    <a:lnTo>
                      <a:pt x="6244" y="6619"/>
                    </a:lnTo>
                    <a:lnTo>
                      <a:pt x="6564" y="6703"/>
                    </a:lnTo>
                    <a:lnTo>
                      <a:pt x="6884" y="6786"/>
                    </a:lnTo>
                    <a:lnTo>
                      <a:pt x="7190" y="6856"/>
                    </a:lnTo>
                    <a:lnTo>
                      <a:pt x="7301" y="6869"/>
                    </a:lnTo>
                    <a:lnTo>
                      <a:pt x="7412" y="6883"/>
                    </a:lnTo>
                    <a:lnTo>
                      <a:pt x="7621" y="6883"/>
                    </a:lnTo>
                    <a:lnTo>
                      <a:pt x="7829" y="6856"/>
                    </a:lnTo>
                    <a:lnTo>
                      <a:pt x="8024" y="6786"/>
                    </a:lnTo>
                    <a:lnTo>
                      <a:pt x="8219" y="6703"/>
                    </a:lnTo>
                    <a:lnTo>
                      <a:pt x="8385" y="6591"/>
                    </a:lnTo>
                    <a:lnTo>
                      <a:pt x="8538" y="6466"/>
                    </a:lnTo>
                    <a:lnTo>
                      <a:pt x="8677" y="6313"/>
                    </a:lnTo>
                    <a:lnTo>
                      <a:pt x="8789" y="6146"/>
                    </a:lnTo>
                    <a:lnTo>
                      <a:pt x="8872" y="5966"/>
                    </a:lnTo>
                    <a:lnTo>
                      <a:pt x="8942" y="5785"/>
                    </a:lnTo>
                    <a:lnTo>
                      <a:pt x="8983" y="5590"/>
                    </a:lnTo>
                    <a:lnTo>
                      <a:pt x="8997" y="5382"/>
                    </a:lnTo>
                    <a:lnTo>
                      <a:pt x="8983" y="5173"/>
                    </a:lnTo>
                    <a:lnTo>
                      <a:pt x="8928" y="4964"/>
                    </a:lnTo>
                    <a:lnTo>
                      <a:pt x="8886" y="4867"/>
                    </a:lnTo>
                    <a:lnTo>
                      <a:pt x="8830" y="4770"/>
                    </a:lnTo>
                    <a:lnTo>
                      <a:pt x="8817" y="4728"/>
                    </a:lnTo>
                    <a:lnTo>
                      <a:pt x="8691" y="4506"/>
                    </a:lnTo>
                    <a:lnTo>
                      <a:pt x="8552" y="4311"/>
                    </a:lnTo>
                    <a:lnTo>
                      <a:pt x="8399" y="4116"/>
                    </a:lnTo>
                    <a:lnTo>
                      <a:pt x="8246" y="3949"/>
                    </a:lnTo>
                    <a:lnTo>
                      <a:pt x="8080" y="3782"/>
                    </a:lnTo>
                    <a:lnTo>
                      <a:pt x="7913" y="3630"/>
                    </a:lnTo>
                    <a:lnTo>
                      <a:pt x="7565" y="3365"/>
                    </a:lnTo>
                    <a:lnTo>
                      <a:pt x="6884" y="2851"/>
                    </a:lnTo>
                    <a:lnTo>
                      <a:pt x="6550" y="2587"/>
                    </a:lnTo>
                    <a:lnTo>
                      <a:pt x="6397" y="2448"/>
                    </a:lnTo>
                    <a:lnTo>
                      <a:pt x="6258" y="2295"/>
                    </a:lnTo>
                    <a:lnTo>
                      <a:pt x="5980" y="1989"/>
                    </a:lnTo>
                    <a:lnTo>
                      <a:pt x="5743" y="1711"/>
                    </a:lnTo>
                    <a:lnTo>
                      <a:pt x="5521" y="1446"/>
                    </a:lnTo>
                    <a:lnTo>
                      <a:pt x="5326" y="1238"/>
                    </a:lnTo>
                    <a:lnTo>
                      <a:pt x="5146" y="1071"/>
                    </a:lnTo>
                    <a:lnTo>
                      <a:pt x="5076" y="1015"/>
                    </a:lnTo>
                    <a:lnTo>
                      <a:pt x="4993" y="974"/>
                    </a:lnTo>
                    <a:lnTo>
                      <a:pt x="4923" y="946"/>
                    </a:lnTo>
                    <a:lnTo>
                      <a:pt x="4867" y="946"/>
                    </a:lnTo>
                    <a:lnTo>
                      <a:pt x="4798" y="974"/>
                    </a:lnTo>
                    <a:lnTo>
                      <a:pt x="4742" y="1015"/>
                    </a:lnTo>
                    <a:lnTo>
                      <a:pt x="4659" y="1141"/>
                    </a:lnTo>
                    <a:lnTo>
                      <a:pt x="4589" y="1280"/>
                    </a:lnTo>
                    <a:lnTo>
                      <a:pt x="4562" y="1349"/>
                    </a:lnTo>
                    <a:lnTo>
                      <a:pt x="4548" y="1419"/>
                    </a:lnTo>
                    <a:lnTo>
                      <a:pt x="4548" y="1502"/>
                    </a:lnTo>
                    <a:lnTo>
                      <a:pt x="4548" y="1585"/>
                    </a:lnTo>
                    <a:lnTo>
                      <a:pt x="4562" y="1669"/>
                    </a:lnTo>
                    <a:lnTo>
                      <a:pt x="4589" y="1766"/>
                    </a:lnTo>
                    <a:lnTo>
                      <a:pt x="4631" y="1850"/>
                    </a:lnTo>
                    <a:lnTo>
                      <a:pt x="4687" y="1961"/>
                    </a:lnTo>
                    <a:lnTo>
                      <a:pt x="4756" y="2058"/>
                    </a:lnTo>
                    <a:lnTo>
                      <a:pt x="4840" y="2169"/>
                    </a:lnTo>
                    <a:lnTo>
                      <a:pt x="4937" y="2281"/>
                    </a:lnTo>
                    <a:lnTo>
                      <a:pt x="5048" y="2406"/>
                    </a:lnTo>
                    <a:lnTo>
                      <a:pt x="5285" y="2642"/>
                    </a:lnTo>
                    <a:lnTo>
                      <a:pt x="5493" y="2879"/>
                    </a:lnTo>
                    <a:lnTo>
                      <a:pt x="5660" y="3115"/>
                    </a:lnTo>
                    <a:lnTo>
                      <a:pt x="5799" y="3338"/>
                    </a:lnTo>
                    <a:lnTo>
                      <a:pt x="5910" y="3532"/>
                    </a:lnTo>
                    <a:lnTo>
                      <a:pt x="5980" y="3713"/>
                    </a:lnTo>
                    <a:lnTo>
                      <a:pt x="6022" y="3866"/>
                    </a:lnTo>
                    <a:lnTo>
                      <a:pt x="6036" y="3935"/>
                    </a:lnTo>
                    <a:lnTo>
                      <a:pt x="6022" y="3991"/>
                    </a:lnTo>
                    <a:lnTo>
                      <a:pt x="6008" y="4019"/>
                    </a:lnTo>
                    <a:lnTo>
                      <a:pt x="5994" y="4047"/>
                    </a:lnTo>
                    <a:lnTo>
                      <a:pt x="5896" y="4074"/>
                    </a:lnTo>
                    <a:lnTo>
                      <a:pt x="5757" y="4102"/>
                    </a:lnTo>
                    <a:lnTo>
                      <a:pt x="5577" y="4116"/>
                    </a:lnTo>
                    <a:lnTo>
                      <a:pt x="5368" y="4116"/>
                    </a:lnTo>
                    <a:lnTo>
                      <a:pt x="5118" y="4102"/>
                    </a:lnTo>
                    <a:lnTo>
                      <a:pt x="4589" y="4047"/>
                    </a:lnTo>
                    <a:lnTo>
                      <a:pt x="4005" y="3977"/>
                    </a:lnTo>
                    <a:lnTo>
                      <a:pt x="3463" y="3880"/>
                    </a:lnTo>
                    <a:lnTo>
                      <a:pt x="2990" y="3782"/>
                    </a:lnTo>
                    <a:lnTo>
                      <a:pt x="2796" y="3727"/>
                    </a:lnTo>
                    <a:lnTo>
                      <a:pt x="2643" y="3685"/>
                    </a:lnTo>
                    <a:lnTo>
                      <a:pt x="2573" y="3643"/>
                    </a:lnTo>
                    <a:lnTo>
                      <a:pt x="2518" y="3616"/>
                    </a:lnTo>
                    <a:lnTo>
                      <a:pt x="2392" y="3504"/>
                    </a:lnTo>
                    <a:lnTo>
                      <a:pt x="2281" y="3379"/>
                    </a:lnTo>
                    <a:lnTo>
                      <a:pt x="2170" y="3226"/>
                    </a:lnTo>
                    <a:lnTo>
                      <a:pt x="2059" y="3046"/>
                    </a:lnTo>
                    <a:lnTo>
                      <a:pt x="1961" y="2837"/>
                    </a:lnTo>
                    <a:lnTo>
                      <a:pt x="1781" y="2406"/>
                    </a:lnTo>
                    <a:lnTo>
                      <a:pt x="1433" y="1516"/>
                    </a:lnTo>
                    <a:lnTo>
                      <a:pt x="1266" y="1113"/>
                    </a:lnTo>
                    <a:lnTo>
                      <a:pt x="1169" y="932"/>
                    </a:lnTo>
                    <a:lnTo>
                      <a:pt x="1085" y="779"/>
                    </a:lnTo>
                    <a:lnTo>
                      <a:pt x="988" y="640"/>
                    </a:lnTo>
                    <a:lnTo>
                      <a:pt x="891" y="515"/>
                    </a:lnTo>
                    <a:lnTo>
                      <a:pt x="696" y="306"/>
                    </a:lnTo>
                    <a:lnTo>
                      <a:pt x="613" y="209"/>
                    </a:lnTo>
                    <a:lnTo>
                      <a:pt x="515" y="139"/>
                    </a:lnTo>
                    <a:lnTo>
                      <a:pt x="432" y="84"/>
                    </a:lnTo>
                    <a:lnTo>
                      <a:pt x="348" y="42"/>
                    </a:lnTo>
                    <a:lnTo>
                      <a:pt x="265" y="1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15;p22">
                <a:extLst>
                  <a:ext uri="{FF2B5EF4-FFF2-40B4-BE49-F238E27FC236}">
                    <a16:creationId xmlns:a16="http://schemas.microsoft.com/office/drawing/2014/main" id="{98E8BBB3-AFA3-0F86-1EE0-E88E61D83BB7}"/>
                  </a:ext>
                </a:extLst>
              </p:cNvPr>
              <p:cNvSpPr/>
              <p:nvPr/>
            </p:nvSpPr>
            <p:spPr>
              <a:xfrm>
                <a:off x="10746053" y="3020826"/>
                <a:ext cx="60019" cy="61859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673" extrusionOk="0">
                    <a:moveTo>
                      <a:pt x="320" y="1"/>
                    </a:moveTo>
                    <a:lnTo>
                      <a:pt x="251" y="29"/>
                    </a:lnTo>
                    <a:lnTo>
                      <a:pt x="195" y="70"/>
                    </a:lnTo>
                    <a:lnTo>
                      <a:pt x="112" y="196"/>
                    </a:lnTo>
                    <a:lnTo>
                      <a:pt x="42" y="335"/>
                    </a:lnTo>
                    <a:lnTo>
                      <a:pt x="15" y="404"/>
                    </a:lnTo>
                    <a:lnTo>
                      <a:pt x="1" y="474"/>
                    </a:lnTo>
                    <a:lnTo>
                      <a:pt x="1" y="557"/>
                    </a:lnTo>
                    <a:lnTo>
                      <a:pt x="1" y="640"/>
                    </a:lnTo>
                    <a:lnTo>
                      <a:pt x="15" y="724"/>
                    </a:lnTo>
                    <a:lnTo>
                      <a:pt x="42" y="821"/>
                    </a:lnTo>
                    <a:lnTo>
                      <a:pt x="84" y="905"/>
                    </a:lnTo>
                    <a:lnTo>
                      <a:pt x="140" y="1016"/>
                    </a:lnTo>
                    <a:lnTo>
                      <a:pt x="209" y="1113"/>
                    </a:lnTo>
                    <a:lnTo>
                      <a:pt x="293" y="1224"/>
                    </a:lnTo>
                    <a:lnTo>
                      <a:pt x="390" y="1336"/>
                    </a:lnTo>
                    <a:lnTo>
                      <a:pt x="501" y="1461"/>
                    </a:lnTo>
                    <a:lnTo>
                      <a:pt x="793" y="1767"/>
                    </a:lnTo>
                    <a:lnTo>
                      <a:pt x="1044" y="2073"/>
                    </a:lnTo>
                    <a:lnTo>
                      <a:pt x="1238" y="2351"/>
                    </a:lnTo>
                    <a:lnTo>
                      <a:pt x="1308" y="2490"/>
                    </a:lnTo>
                    <a:lnTo>
                      <a:pt x="1377" y="2615"/>
                    </a:lnTo>
                    <a:lnTo>
                      <a:pt x="1489" y="2824"/>
                    </a:lnTo>
                    <a:lnTo>
                      <a:pt x="1614" y="3004"/>
                    </a:lnTo>
                    <a:lnTo>
                      <a:pt x="1683" y="3088"/>
                    </a:lnTo>
                    <a:lnTo>
                      <a:pt x="1767" y="3171"/>
                    </a:lnTo>
                    <a:lnTo>
                      <a:pt x="1864" y="3241"/>
                    </a:lnTo>
                    <a:lnTo>
                      <a:pt x="1961" y="3310"/>
                    </a:lnTo>
                    <a:lnTo>
                      <a:pt x="2267" y="3491"/>
                    </a:lnTo>
                    <a:lnTo>
                      <a:pt x="2587" y="3672"/>
                    </a:lnTo>
                    <a:lnTo>
                      <a:pt x="3241" y="4006"/>
                    </a:lnTo>
                    <a:lnTo>
                      <a:pt x="3894" y="4339"/>
                    </a:lnTo>
                    <a:lnTo>
                      <a:pt x="4534" y="4673"/>
                    </a:lnTo>
                    <a:lnTo>
                      <a:pt x="4506" y="4464"/>
                    </a:lnTo>
                    <a:lnTo>
                      <a:pt x="4464" y="4242"/>
                    </a:lnTo>
                    <a:lnTo>
                      <a:pt x="4381" y="4019"/>
                    </a:lnTo>
                    <a:lnTo>
                      <a:pt x="4270" y="3783"/>
                    </a:lnTo>
                    <a:lnTo>
                      <a:pt x="4144" y="3561"/>
                    </a:lnTo>
                    <a:lnTo>
                      <a:pt x="4005" y="3366"/>
                    </a:lnTo>
                    <a:lnTo>
                      <a:pt x="3852" y="3171"/>
                    </a:lnTo>
                    <a:lnTo>
                      <a:pt x="3699" y="3004"/>
                    </a:lnTo>
                    <a:lnTo>
                      <a:pt x="3533" y="2837"/>
                    </a:lnTo>
                    <a:lnTo>
                      <a:pt x="3366" y="2685"/>
                    </a:lnTo>
                    <a:lnTo>
                      <a:pt x="3018" y="2420"/>
                    </a:lnTo>
                    <a:lnTo>
                      <a:pt x="2337" y="1906"/>
                    </a:lnTo>
                    <a:lnTo>
                      <a:pt x="2003" y="1642"/>
                    </a:lnTo>
                    <a:lnTo>
                      <a:pt x="1850" y="1503"/>
                    </a:lnTo>
                    <a:lnTo>
                      <a:pt x="1711" y="1350"/>
                    </a:lnTo>
                    <a:lnTo>
                      <a:pt x="1433" y="1044"/>
                    </a:lnTo>
                    <a:lnTo>
                      <a:pt x="1196" y="766"/>
                    </a:lnTo>
                    <a:lnTo>
                      <a:pt x="974" y="501"/>
                    </a:lnTo>
                    <a:lnTo>
                      <a:pt x="779" y="293"/>
                    </a:lnTo>
                    <a:lnTo>
                      <a:pt x="599" y="126"/>
                    </a:lnTo>
                    <a:lnTo>
                      <a:pt x="529" y="70"/>
                    </a:lnTo>
                    <a:lnTo>
                      <a:pt x="446" y="2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16;p22">
                <a:extLst>
                  <a:ext uri="{FF2B5EF4-FFF2-40B4-BE49-F238E27FC236}">
                    <a16:creationId xmlns:a16="http://schemas.microsoft.com/office/drawing/2014/main" id="{03F2D43B-84BE-11ED-2C6B-F2444CE3C6E9}"/>
                  </a:ext>
                </a:extLst>
              </p:cNvPr>
              <p:cNvSpPr/>
              <p:nvPr/>
            </p:nvSpPr>
            <p:spPr>
              <a:xfrm>
                <a:off x="11044810" y="3073845"/>
                <a:ext cx="48979" cy="15289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1155" extrusionOk="0">
                    <a:moveTo>
                      <a:pt x="3421" y="1"/>
                    </a:moveTo>
                    <a:lnTo>
                      <a:pt x="3380" y="14"/>
                    </a:lnTo>
                    <a:lnTo>
                      <a:pt x="3324" y="28"/>
                    </a:lnTo>
                    <a:lnTo>
                      <a:pt x="3282" y="70"/>
                    </a:lnTo>
                    <a:lnTo>
                      <a:pt x="3129" y="195"/>
                    </a:lnTo>
                    <a:lnTo>
                      <a:pt x="2976" y="306"/>
                    </a:lnTo>
                    <a:lnTo>
                      <a:pt x="2796" y="404"/>
                    </a:lnTo>
                    <a:lnTo>
                      <a:pt x="2615" y="487"/>
                    </a:lnTo>
                    <a:lnTo>
                      <a:pt x="2434" y="557"/>
                    </a:lnTo>
                    <a:lnTo>
                      <a:pt x="2239" y="612"/>
                    </a:lnTo>
                    <a:lnTo>
                      <a:pt x="2045" y="640"/>
                    </a:lnTo>
                    <a:lnTo>
                      <a:pt x="1850" y="668"/>
                    </a:lnTo>
                    <a:lnTo>
                      <a:pt x="1655" y="668"/>
                    </a:lnTo>
                    <a:lnTo>
                      <a:pt x="1461" y="654"/>
                    </a:lnTo>
                    <a:lnTo>
                      <a:pt x="1266" y="626"/>
                    </a:lnTo>
                    <a:lnTo>
                      <a:pt x="1071" y="585"/>
                    </a:lnTo>
                    <a:lnTo>
                      <a:pt x="877" y="515"/>
                    </a:lnTo>
                    <a:lnTo>
                      <a:pt x="696" y="432"/>
                    </a:lnTo>
                    <a:lnTo>
                      <a:pt x="529" y="348"/>
                    </a:lnTo>
                    <a:lnTo>
                      <a:pt x="362" y="237"/>
                    </a:lnTo>
                    <a:lnTo>
                      <a:pt x="320" y="209"/>
                    </a:lnTo>
                    <a:lnTo>
                      <a:pt x="265" y="195"/>
                    </a:lnTo>
                    <a:lnTo>
                      <a:pt x="223" y="195"/>
                    </a:lnTo>
                    <a:lnTo>
                      <a:pt x="181" y="209"/>
                    </a:lnTo>
                    <a:lnTo>
                      <a:pt x="126" y="223"/>
                    </a:lnTo>
                    <a:lnTo>
                      <a:pt x="84" y="251"/>
                    </a:lnTo>
                    <a:lnTo>
                      <a:pt x="56" y="279"/>
                    </a:lnTo>
                    <a:lnTo>
                      <a:pt x="28" y="320"/>
                    </a:lnTo>
                    <a:lnTo>
                      <a:pt x="1" y="362"/>
                    </a:lnTo>
                    <a:lnTo>
                      <a:pt x="1" y="418"/>
                    </a:lnTo>
                    <a:lnTo>
                      <a:pt x="1" y="459"/>
                    </a:lnTo>
                    <a:lnTo>
                      <a:pt x="1" y="501"/>
                    </a:lnTo>
                    <a:lnTo>
                      <a:pt x="42" y="585"/>
                    </a:lnTo>
                    <a:lnTo>
                      <a:pt x="112" y="654"/>
                    </a:lnTo>
                    <a:lnTo>
                      <a:pt x="320" y="779"/>
                    </a:lnTo>
                    <a:lnTo>
                      <a:pt x="529" y="890"/>
                    </a:lnTo>
                    <a:lnTo>
                      <a:pt x="751" y="988"/>
                    </a:lnTo>
                    <a:lnTo>
                      <a:pt x="974" y="1057"/>
                    </a:lnTo>
                    <a:lnTo>
                      <a:pt x="1196" y="1099"/>
                    </a:lnTo>
                    <a:lnTo>
                      <a:pt x="1433" y="1141"/>
                    </a:lnTo>
                    <a:lnTo>
                      <a:pt x="1669" y="1155"/>
                    </a:lnTo>
                    <a:lnTo>
                      <a:pt x="1906" y="1141"/>
                    </a:lnTo>
                    <a:lnTo>
                      <a:pt x="2142" y="1113"/>
                    </a:lnTo>
                    <a:lnTo>
                      <a:pt x="2378" y="1071"/>
                    </a:lnTo>
                    <a:lnTo>
                      <a:pt x="2615" y="1002"/>
                    </a:lnTo>
                    <a:lnTo>
                      <a:pt x="2837" y="918"/>
                    </a:lnTo>
                    <a:lnTo>
                      <a:pt x="3046" y="821"/>
                    </a:lnTo>
                    <a:lnTo>
                      <a:pt x="3254" y="696"/>
                    </a:lnTo>
                    <a:lnTo>
                      <a:pt x="3449" y="557"/>
                    </a:lnTo>
                    <a:lnTo>
                      <a:pt x="3630" y="404"/>
                    </a:lnTo>
                    <a:lnTo>
                      <a:pt x="3658" y="362"/>
                    </a:lnTo>
                    <a:lnTo>
                      <a:pt x="3685" y="320"/>
                    </a:lnTo>
                    <a:lnTo>
                      <a:pt x="3699" y="279"/>
                    </a:lnTo>
                    <a:lnTo>
                      <a:pt x="3699" y="237"/>
                    </a:lnTo>
                    <a:lnTo>
                      <a:pt x="3685" y="181"/>
                    </a:lnTo>
                    <a:lnTo>
                      <a:pt x="3672" y="140"/>
                    </a:lnTo>
                    <a:lnTo>
                      <a:pt x="3630" y="70"/>
                    </a:lnTo>
                    <a:lnTo>
                      <a:pt x="3546" y="14"/>
                    </a:ln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" name="Google Shape;1361;p39">
            <a:extLst>
              <a:ext uri="{FF2B5EF4-FFF2-40B4-BE49-F238E27FC236}">
                <a16:creationId xmlns:a16="http://schemas.microsoft.com/office/drawing/2014/main" id="{33872704-6806-6549-5952-1CA59BE04A97}"/>
              </a:ext>
            </a:extLst>
          </p:cNvPr>
          <p:cNvGrpSpPr/>
          <p:nvPr/>
        </p:nvGrpSpPr>
        <p:grpSpPr>
          <a:xfrm>
            <a:off x="3679007" y="1047748"/>
            <a:ext cx="1724309" cy="3684327"/>
            <a:chOff x="3671750" y="1047748"/>
            <a:chExt cx="1724309" cy="3684327"/>
          </a:xfrm>
        </p:grpSpPr>
        <p:grpSp>
          <p:nvGrpSpPr>
            <p:cNvPr id="118" name="Google Shape;1362;p39">
              <a:extLst>
                <a:ext uri="{FF2B5EF4-FFF2-40B4-BE49-F238E27FC236}">
                  <a16:creationId xmlns:a16="http://schemas.microsoft.com/office/drawing/2014/main" id="{30121565-27A0-05FE-9B92-019C360984C9}"/>
                </a:ext>
              </a:extLst>
            </p:cNvPr>
            <p:cNvGrpSpPr/>
            <p:nvPr/>
          </p:nvGrpSpPr>
          <p:grpSpPr>
            <a:xfrm>
              <a:off x="3747945" y="1047748"/>
              <a:ext cx="1648114" cy="3684327"/>
              <a:chOff x="3747945" y="1047748"/>
              <a:chExt cx="1648114" cy="3684327"/>
            </a:xfrm>
          </p:grpSpPr>
          <p:grpSp>
            <p:nvGrpSpPr>
              <p:cNvPr id="123" name="Google Shape;1363;p39">
                <a:extLst>
                  <a:ext uri="{FF2B5EF4-FFF2-40B4-BE49-F238E27FC236}">
                    <a16:creationId xmlns:a16="http://schemas.microsoft.com/office/drawing/2014/main" id="{5C6BD0C1-500E-F22E-E53A-B302EA0BF3D9}"/>
                  </a:ext>
                </a:extLst>
              </p:cNvPr>
              <p:cNvGrpSpPr/>
              <p:nvPr/>
            </p:nvGrpSpPr>
            <p:grpSpPr>
              <a:xfrm>
                <a:off x="3747945" y="1047748"/>
                <a:ext cx="1648114" cy="3219440"/>
                <a:chOff x="849767" y="1047754"/>
                <a:chExt cx="1886145" cy="3684413"/>
              </a:xfrm>
            </p:grpSpPr>
            <p:sp>
              <p:nvSpPr>
                <p:cNvPr id="125" name="Google Shape;1364;p39">
                  <a:extLst>
                    <a:ext uri="{FF2B5EF4-FFF2-40B4-BE49-F238E27FC236}">
                      <a16:creationId xmlns:a16="http://schemas.microsoft.com/office/drawing/2014/main" id="{60FDC1EA-23F8-D8A3-B081-1BF06F64C00F}"/>
                    </a:ext>
                  </a:extLst>
                </p:cNvPr>
                <p:cNvSpPr/>
                <p:nvPr/>
              </p:nvSpPr>
              <p:spPr>
                <a:xfrm>
                  <a:off x="1760892" y="2453493"/>
                  <a:ext cx="850553" cy="61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75" h="34962" extrusionOk="0">
                      <a:moveTo>
                        <a:pt x="42413" y="0"/>
                      </a:moveTo>
                      <a:lnTo>
                        <a:pt x="41637" y="1366"/>
                      </a:lnTo>
                      <a:lnTo>
                        <a:pt x="40799" y="2671"/>
                      </a:lnTo>
                      <a:lnTo>
                        <a:pt x="39992" y="3944"/>
                      </a:lnTo>
                      <a:lnTo>
                        <a:pt x="39153" y="5154"/>
                      </a:lnTo>
                      <a:lnTo>
                        <a:pt x="38315" y="6334"/>
                      </a:lnTo>
                      <a:lnTo>
                        <a:pt x="37446" y="7452"/>
                      </a:lnTo>
                      <a:lnTo>
                        <a:pt x="36607" y="8539"/>
                      </a:lnTo>
                      <a:lnTo>
                        <a:pt x="35738" y="9594"/>
                      </a:lnTo>
                      <a:lnTo>
                        <a:pt x="34869" y="10588"/>
                      </a:lnTo>
                      <a:lnTo>
                        <a:pt x="33968" y="11582"/>
                      </a:lnTo>
                      <a:lnTo>
                        <a:pt x="33099" y="12513"/>
                      </a:lnTo>
                      <a:lnTo>
                        <a:pt x="32198" y="13382"/>
                      </a:lnTo>
                      <a:lnTo>
                        <a:pt x="31329" y="14252"/>
                      </a:lnTo>
                      <a:lnTo>
                        <a:pt x="30429" y="15059"/>
                      </a:lnTo>
                      <a:lnTo>
                        <a:pt x="29528" y="15835"/>
                      </a:lnTo>
                      <a:lnTo>
                        <a:pt x="28628" y="16580"/>
                      </a:lnTo>
                      <a:lnTo>
                        <a:pt x="27727" y="17295"/>
                      </a:lnTo>
                      <a:lnTo>
                        <a:pt x="26858" y="17978"/>
                      </a:lnTo>
                      <a:lnTo>
                        <a:pt x="25958" y="18630"/>
                      </a:lnTo>
                      <a:lnTo>
                        <a:pt x="25057" y="19251"/>
                      </a:lnTo>
                      <a:lnTo>
                        <a:pt x="24188" y="19841"/>
                      </a:lnTo>
                      <a:lnTo>
                        <a:pt x="23287" y="20400"/>
                      </a:lnTo>
                      <a:lnTo>
                        <a:pt x="22418" y="20927"/>
                      </a:lnTo>
                      <a:lnTo>
                        <a:pt x="21549" y="21424"/>
                      </a:lnTo>
                      <a:lnTo>
                        <a:pt x="20679" y="21890"/>
                      </a:lnTo>
                      <a:lnTo>
                        <a:pt x="19810" y="22325"/>
                      </a:lnTo>
                      <a:lnTo>
                        <a:pt x="18972" y="22728"/>
                      </a:lnTo>
                      <a:lnTo>
                        <a:pt x="18102" y="23132"/>
                      </a:lnTo>
                      <a:lnTo>
                        <a:pt x="16457" y="23846"/>
                      </a:lnTo>
                      <a:lnTo>
                        <a:pt x="14842" y="24436"/>
                      </a:lnTo>
                      <a:lnTo>
                        <a:pt x="13290" y="24995"/>
                      </a:lnTo>
                      <a:lnTo>
                        <a:pt x="11768" y="25429"/>
                      </a:lnTo>
                      <a:lnTo>
                        <a:pt x="10309" y="25802"/>
                      </a:lnTo>
                      <a:lnTo>
                        <a:pt x="8943" y="26113"/>
                      </a:lnTo>
                      <a:lnTo>
                        <a:pt x="7639" y="26361"/>
                      </a:lnTo>
                      <a:lnTo>
                        <a:pt x="6397" y="26547"/>
                      </a:lnTo>
                      <a:lnTo>
                        <a:pt x="5279" y="26702"/>
                      </a:lnTo>
                      <a:lnTo>
                        <a:pt x="4223" y="26796"/>
                      </a:lnTo>
                      <a:lnTo>
                        <a:pt x="3292" y="26858"/>
                      </a:lnTo>
                      <a:lnTo>
                        <a:pt x="2454" y="26920"/>
                      </a:lnTo>
                      <a:lnTo>
                        <a:pt x="1118" y="26920"/>
                      </a:lnTo>
                      <a:lnTo>
                        <a:pt x="280" y="26889"/>
                      </a:lnTo>
                      <a:lnTo>
                        <a:pt x="1" y="26858"/>
                      </a:lnTo>
                      <a:lnTo>
                        <a:pt x="1" y="34962"/>
                      </a:lnTo>
                      <a:lnTo>
                        <a:pt x="1739" y="34962"/>
                      </a:lnTo>
                      <a:lnTo>
                        <a:pt x="3447" y="34899"/>
                      </a:lnTo>
                      <a:lnTo>
                        <a:pt x="5124" y="34775"/>
                      </a:lnTo>
                      <a:lnTo>
                        <a:pt x="6738" y="34620"/>
                      </a:lnTo>
                      <a:lnTo>
                        <a:pt x="8322" y="34434"/>
                      </a:lnTo>
                      <a:lnTo>
                        <a:pt x="9874" y="34185"/>
                      </a:lnTo>
                      <a:lnTo>
                        <a:pt x="11396" y="33906"/>
                      </a:lnTo>
                      <a:lnTo>
                        <a:pt x="12886" y="33595"/>
                      </a:lnTo>
                      <a:lnTo>
                        <a:pt x="14314" y="33223"/>
                      </a:lnTo>
                      <a:lnTo>
                        <a:pt x="15742" y="32850"/>
                      </a:lnTo>
                      <a:lnTo>
                        <a:pt x="17109" y="32415"/>
                      </a:lnTo>
                      <a:lnTo>
                        <a:pt x="18444" y="31950"/>
                      </a:lnTo>
                      <a:lnTo>
                        <a:pt x="19748" y="31453"/>
                      </a:lnTo>
                      <a:lnTo>
                        <a:pt x="21021" y="30956"/>
                      </a:lnTo>
                      <a:lnTo>
                        <a:pt x="22232" y="30397"/>
                      </a:lnTo>
                      <a:lnTo>
                        <a:pt x="23443" y="29807"/>
                      </a:lnTo>
                      <a:lnTo>
                        <a:pt x="24591" y="29217"/>
                      </a:lnTo>
                      <a:lnTo>
                        <a:pt x="25740" y="28596"/>
                      </a:lnTo>
                      <a:lnTo>
                        <a:pt x="26827" y="27944"/>
                      </a:lnTo>
                      <a:lnTo>
                        <a:pt x="27914" y="27292"/>
                      </a:lnTo>
                      <a:lnTo>
                        <a:pt x="28938" y="26609"/>
                      </a:lnTo>
                      <a:lnTo>
                        <a:pt x="29932" y="25895"/>
                      </a:lnTo>
                      <a:lnTo>
                        <a:pt x="30925" y="25181"/>
                      </a:lnTo>
                      <a:lnTo>
                        <a:pt x="31857" y="24467"/>
                      </a:lnTo>
                      <a:lnTo>
                        <a:pt x="32757" y="23722"/>
                      </a:lnTo>
                      <a:lnTo>
                        <a:pt x="33658" y="22946"/>
                      </a:lnTo>
                      <a:lnTo>
                        <a:pt x="34496" y="22200"/>
                      </a:lnTo>
                      <a:lnTo>
                        <a:pt x="35303" y="21424"/>
                      </a:lnTo>
                      <a:lnTo>
                        <a:pt x="36111" y="20648"/>
                      </a:lnTo>
                      <a:lnTo>
                        <a:pt x="36856" y="19872"/>
                      </a:lnTo>
                      <a:lnTo>
                        <a:pt x="37601" y="19064"/>
                      </a:lnTo>
                      <a:lnTo>
                        <a:pt x="38315" y="18288"/>
                      </a:lnTo>
                      <a:lnTo>
                        <a:pt x="38998" y="17512"/>
                      </a:lnTo>
                      <a:lnTo>
                        <a:pt x="39650" y="16705"/>
                      </a:lnTo>
                      <a:lnTo>
                        <a:pt x="40861" y="15152"/>
                      </a:lnTo>
                      <a:lnTo>
                        <a:pt x="41979" y="13600"/>
                      </a:lnTo>
                      <a:lnTo>
                        <a:pt x="43003" y="12109"/>
                      </a:lnTo>
                      <a:lnTo>
                        <a:pt x="43935" y="10650"/>
                      </a:lnTo>
                      <a:lnTo>
                        <a:pt x="44742" y="9253"/>
                      </a:lnTo>
                      <a:lnTo>
                        <a:pt x="45487" y="7949"/>
                      </a:lnTo>
                      <a:lnTo>
                        <a:pt x="46108" y="6707"/>
                      </a:lnTo>
                      <a:lnTo>
                        <a:pt x="46667" y="5589"/>
                      </a:lnTo>
                      <a:lnTo>
                        <a:pt x="47133" y="4565"/>
                      </a:lnTo>
                      <a:lnTo>
                        <a:pt x="47537" y="3664"/>
                      </a:lnTo>
                      <a:lnTo>
                        <a:pt x="47847" y="2888"/>
                      </a:lnTo>
                      <a:lnTo>
                        <a:pt x="48251" y="1832"/>
                      </a:lnTo>
                      <a:lnTo>
                        <a:pt x="48375" y="1429"/>
                      </a:lnTo>
                      <a:lnTo>
                        <a:pt x="4241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365;p39">
                  <a:extLst>
                    <a:ext uri="{FF2B5EF4-FFF2-40B4-BE49-F238E27FC236}">
                      <a16:creationId xmlns:a16="http://schemas.microsoft.com/office/drawing/2014/main" id="{03413A0A-6457-AB36-249D-D0810ADD7E57}"/>
                    </a:ext>
                  </a:extLst>
                </p:cNvPr>
                <p:cNvSpPr/>
                <p:nvPr/>
              </p:nvSpPr>
              <p:spPr>
                <a:xfrm>
                  <a:off x="2486962" y="2179979"/>
                  <a:ext cx="116308" cy="20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5" h="11800" extrusionOk="0">
                      <a:moveTo>
                        <a:pt x="4844" y="1"/>
                      </a:moveTo>
                      <a:lnTo>
                        <a:pt x="4565" y="32"/>
                      </a:lnTo>
                      <a:lnTo>
                        <a:pt x="4410" y="63"/>
                      </a:lnTo>
                      <a:lnTo>
                        <a:pt x="4223" y="94"/>
                      </a:lnTo>
                      <a:lnTo>
                        <a:pt x="4068" y="187"/>
                      </a:lnTo>
                      <a:lnTo>
                        <a:pt x="3913" y="280"/>
                      </a:lnTo>
                      <a:lnTo>
                        <a:pt x="3633" y="498"/>
                      </a:lnTo>
                      <a:lnTo>
                        <a:pt x="3416" y="777"/>
                      </a:lnTo>
                      <a:lnTo>
                        <a:pt x="3230" y="1056"/>
                      </a:lnTo>
                      <a:lnTo>
                        <a:pt x="3075" y="1367"/>
                      </a:lnTo>
                      <a:lnTo>
                        <a:pt x="2857" y="2019"/>
                      </a:lnTo>
                      <a:lnTo>
                        <a:pt x="870" y="7887"/>
                      </a:lnTo>
                      <a:lnTo>
                        <a:pt x="373" y="9409"/>
                      </a:lnTo>
                      <a:lnTo>
                        <a:pt x="280" y="9657"/>
                      </a:lnTo>
                      <a:lnTo>
                        <a:pt x="125" y="9936"/>
                      </a:lnTo>
                      <a:lnTo>
                        <a:pt x="32" y="10216"/>
                      </a:lnTo>
                      <a:lnTo>
                        <a:pt x="1" y="10340"/>
                      </a:lnTo>
                      <a:lnTo>
                        <a:pt x="1" y="10464"/>
                      </a:lnTo>
                      <a:lnTo>
                        <a:pt x="1" y="10588"/>
                      </a:lnTo>
                      <a:lnTo>
                        <a:pt x="63" y="10713"/>
                      </a:lnTo>
                      <a:lnTo>
                        <a:pt x="125" y="10837"/>
                      </a:lnTo>
                      <a:lnTo>
                        <a:pt x="187" y="10961"/>
                      </a:lnTo>
                      <a:lnTo>
                        <a:pt x="404" y="11147"/>
                      </a:lnTo>
                      <a:lnTo>
                        <a:pt x="653" y="11334"/>
                      </a:lnTo>
                      <a:lnTo>
                        <a:pt x="932" y="11489"/>
                      </a:lnTo>
                      <a:lnTo>
                        <a:pt x="1243" y="11613"/>
                      </a:lnTo>
                      <a:lnTo>
                        <a:pt x="1522" y="11706"/>
                      </a:lnTo>
                      <a:lnTo>
                        <a:pt x="1770" y="11768"/>
                      </a:lnTo>
                      <a:lnTo>
                        <a:pt x="2112" y="11799"/>
                      </a:lnTo>
                      <a:lnTo>
                        <a:pt x="2423" y="11799"/>
                      </a:lnTo>
                      <a:lnTo>
                        <a:pt x="2733" y="11768"/>
                      </a:lnTo>
                      <a:lnTo>
                        <a:pt x="3043" y="11675"/>
                      </a:lnTo>
                      <a:lnTo>
                        <a:pt x="3323" y="11551"/>
                      </a:lnTo>
                      <a:lnTo>
                        <a:pt x="3602" y="11427"/>
                      </a:lnTo>
                      <a:lnTo>
                        <a:pt x="3851" y="11240"/>
                      </a:lnTo>
                      <a:lnTo>
                        <a:pt x="4099" y="11023"/>
                      </a:lnTo>
                      <a:lnTo>
                        <a:pt x="4254" y="10868"/>
                      </a:lnTo>
                      <a:lnTo>
                        <a:pt x="4379" y="10651"/>
                      </a:lnTo>
                      <a:lnTo>
                        <a:pt x="4596" y="10247"/>
                      </a:lnTo>
                      <a:lnTo>
                        <a:pt x="4782" y="9812"/>
                      </a:lnTo>
                      <a:lnTo>
                        <a:pt x="4937" y="9378"/>
                      </a:lnTo>
                      <a:lnTo>
                        <a:pt x="5465" y="7825"/>
                      </a:lnTo>
                      <a:lnTo>
                        <a:pt x="5745" y="7018"/>
                      </a:lnTo>
                      <a:lnTo>
                        <a:pt x="5962" y="6242"/>
                      </a:lnTo>
                      <a:lnTo>
                        <a:pt x="6179" y="5434"/>
                      </a:lnTo>
                      <a:lnTo>
                        <a:pt x="6335" y="4627"/>
                      </a:lnTo>
                      <a:lnTo>
                        <a:pt x="6490" y="3820"/>
                      </a:lnTo>
                      <a:lnTo>
                        <a:pt x="6583" y="3012"/>
                      </a:lnTo>
                      <a:lnTo>
                        <a:pt x="6614" y="2516"/>
                      </a:lnTo>
                      <a:lnTo>
                        <a:pt x="6583" y="1988"/>
                      </a:lnTo>
                      <a:lnTo>
                        <a:pt x="6552" y="1739"/>
                      </a:lnTo>
                      <a:lnTo>
                        <a:pt x="6490" y="1491"/>
                      </a:lnTo>
                      <a:lnTo>
                        <a:pt x="6428" y="1274"/>
                      </a:lnTo>
                      <a:lnTo>
                        <a:pt x="6304" y="1025"/>
                      </a:lnTo>
                      <a:lnTo>
                        <a:pt x="6179" y="808"/>
                      </a:lnTo>
                      <a:lnTo>
                        <a:pt x="6024" y="591"/>
                      </a:lnTo>
                      <a:lnTo>
                        <a:pt x="5807" y="435"/>
                      </a:lnTo>
                      <a:lnTo>
                        <a:pt x="5590" y="249"/>
                      </a:lnTo>
                      <a:lnTo>
                        <a:pt x="5372" y="125"/>
                      </a:lnTo>
                      <a:lnTo>
                        <a:pt x="5124" y="63"/>
                      </a:lnTo>
                      <a:lnTo>
                        <a:pt x="484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366;p39">
                  <a:extLst>
                    <a:ext uri="{FF2B5EF4-FFF2-40B4-BE49-F238E27FC236}">
                      <a16:creationId xmlns:a16="http://schemas.microsoft.com/office/drawing/2014/main" id="{FA9EF078-AB37-C8F7-4747-A3713BE55E73}"/>
                    </a:ext>
                  </a:extLst>
                </p:cNvPr>
                <p:cNvSpPr/>
                <p:nvPr/>
              </p:nvSpPr>
              <p:spPr>
                <a:xfrm>
                  <a:off x="1029372" y="3843407"/>
                  <a:ext cx="300256" cy="27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77" h="15649" extrusionOk="0">
                      <a:moveTo>
                        <a:pt x="8104" y="0"/>
                      </a:moveTo>
                      <a:lnTo>
                        <a:pt x="7669" y="31"/>
                      </a:lnTo>
                      <a:lnTo>
                        <a:pt x="7234" y="93"/>
                      </a:lnTo>
                      <a:lnTo>
                        <a:pt x="6831" y="155"/>
                      </a:lnTo>
                      <a:lnTo>
                        <a:pt x="6396" y="249"/>
                      </a:lnTo>
                      <a:lnTo>
                        <a:pt x="5993" y="342"/>
                      </a:lnTo>
                      <a:lnTo>
                        <a:pt x="5620" y="466"/>
                      </a:lnTo>
                      <a:lnTo>
                        <a:pt x="5216" y="621"/>
                      </a:lnTo>
                      <a:lnTo>
                        <a:pt x="4844" y="776"/>
                      </a:lnTo>
                      <a:lnTo>
                        <a:pt x="4471" y="932"/>
                      </a:lnTo>
                      <a:lnTo>
                        <a:pt x="4130" y="1149"/>
                      </a:lnTo>
                      <a:lnTo>
                        <a:pt x="3757" y="1335"/>
                      </a:lnTo>
                      <a:lnTo>
                        <a:pt x="3105" y="1801"/>
                      </a:lnTo>
                      <a:lnTo>
                        <a:pt x="2515" y="2298"/>
                      </a:lnTo>
                      <a:lnTo>
                        <a:pt x="2236" y="2577"/>
                      </a:lnTo>
                      <a:lnTo>
                        <a:pt x="1956" y="2857"/>
                      </a:lnTo>
                      <a:lnTo>
                        <a:pt x="1708" y="3136"/>
                      </a:lnTo>
                      <a:lnTo>
                        <a:pt x="1459" y="3447"/>
                      </a:lnTo>
                      <a:lnTo>
                        <a:pt x="1242" y="3757"/>
                      </a:lnTo>
                      <a:lnTo>
                        <a:pt x="1025" y="4099"/>
                      </a:lnTo>
                      <a:lnTo>
                        <a:pt x="838" y="4440"/>
                      </a:lnTo>
                      <a:lnTo>
                        <a:pt x="683" y="4782"/>
                      </a:lnTo>
                      <a:lnTo>
                        <a:pt x="528" y="5123"/>
                      </a:lnTo>
                      <a:lnTo>
                        <a:pt x="404" y="5496"/>
                      </a:lnTo>
                      <a:lnTo>
                        <a:pt x="280" y="5868"/>
                      </a:lnTo>
                      <a:lnTo>
                        <a:pt x="186" y="6241"/>
                      </a:lnTo>
                      <a:lnTo>
                        <a:pt x="93" y="6645"/>
                      </a:lnTo>
                      <a:lnTo>
                        <a:pt x="62" y="7017"/>
                      </a:lnTo>
                      <a:lnTo>
                        <a:pt x="31" y="7421"/>
                      </a:lnTo>
                      <a:lnTo>
                        <a:pt x="0" y="7825"/>
                      </a:lnTo>
                      <a:lnTo>
                        <a:pt x="31" y="8228"/>
                      </a:lnTo>
                      <a:lnTo>
                        <a:pt x="62" y="8632"/>
                      </a:lnTo>
                      <a:lnTo>
                        <a:pt x="93" y="9035"/>
                      </a:lnTo>
                      <a:lnTo>
                        <a:pt x="186" y="9408"/>
                      </a:lnTo>
                      <a:lnTo>
                        <a:pt x="280" y="9781"/>
                      </a:lnTo>
                      <a:lnTo>
                        <a:pt x="404" y="10153"/>
                      </a:lnTo>
                      <a:lnTo>
                        <a:pt x="528" y="10526"/>
                      </a:lnTo>
                      <a:lnTo>
                        <a:pt x="683" y="10867"/>
                      </a:lnTo>
                      <a:lnTo>
                        <a:pt x="838" y="11240"/>
                      </a:lnTo>
                      <a:lnTo>
                        <a:pt x="1025" y="11550"/>
                      </a:lnTo>
                      <a:lnTo>
                        <a:pt x="1242" y="11892"/>
                      </a:lnTo>
                      <a:lnTo>
                        <a:pt x="1459" y="12202"/>
                      </a:lnTo>
                      <a:lnTo>
                        <a:pt x="1708" y="12513"/>
                      </a:lnTo>
                      <a:lnTo>
                        <a:pt x="1956" y="12823"/>
                      </a:lnTo>
                      <a:lnTo>
                        <a:pt x="2236" y="13103"/>
                      </a:lnTo>
                      <a:lnTo>
                        <a:pt x="2515" y="13382"/>
                      </a:lnTo>
                      <a:lnTo>
                        <a:pt x="3105" y="13879"/>
                      </a:lnTo>
                      <a:lnTo>
                        <a:pt x="3757" y="14314"/>
                      </a:lnTo>
                      <a:lnTo>
                        <a:pt x="4130" y="14531"/>
                      </a:lnTo>
                      <a:lnTo>
                        <a:pt x="4471" y="14717"/>
                      </a:lnTo>
                      <a:lnTo>
                        <a:pt x="4844" y="14873"/>
                      </a:lnTo>
                      <a:lnTo>
                        <a:pt x="5216" y="15059"/>
                      </a:lnTo>
                      <a:lnTo>
                        <a:pt x="5620" y="15183"/>
                      </a:lnTo>
                      <a:lnTo>
                        <a:pt x="5993" y="15307"/>
                      </a:lnTo>
                      <a:lnTo>
                        <a:pt x="6396" y="15400"/>
                      </a:lnTo>
                      <a:lnTo>
                        <a:pt x="6831" y="15494"/>
                      </a:lnTo>
                      <a:lnTo>
                        <a:pt x="7234" y="15556"/>
                      </a:lnTo>
                      <a:lnTo>
                        <a:pt x="7669" y="15618"/>
                      </a:lnTo>
                      <a:lnTo>
                        <a:pt x="8104" y="15649"/>
                      </a:lnTo>
                      <a:lnTo>
                        <a:pt x="8973" y="15649"/>
                      </a:lnTo>
                      <a:lnTo>
                        <a:pt x="9408" y="15618"/>
                      </a:lnTo>
                      <a:lnTo>
                        <a:pt x="9843" y="15556"/>
                      </a:lnTo>
                      <a:lnTo>
                        <a:pt x="10246" y="15494"/>
                      </a:lnTo>
                      <a:lnTo>
                        <a:pt x="10681" y="15400"/>
                      </a:lnTo>
                      <a:lnTo>
                        <a:pt x="11085" y="15307"/>
                      </a:lnTo>
                      <a:lnTo>
                        <a:pt x="11488" y="15183"/>
                      </a:lnTo>
                      <a:lnTo>
                        <a:pt x="11861" y="15059"/>
                      </a:lnTo>
                      <a:lnTo>
                        <a:pt x="12233" y="14873"/>
                      </a:lnTo>
                      <a:lnTo>
                        <a:pt x="12606" y="14717"/>
                      </a:lnTo>
                      <a:lnTo>
                        <a:pt x="12979" y="14531"/>
                      </a:lnTo>
                      <a:lnTo>
                        <a:pt x="13320" y="14314"/>
                      </a:lnTo>
                      <a:lnTo>
                        <a:pt x="13972" y="13879"/>
                      </a:lnTo>
                      <a:lnTo>
                        <a:pt x="14562" y="13382"/>
                      </a:lnTo>
                      <a:lnTo>
                        <a:pt x="14841" y="13103"/>
                      </a:lnTo>
                      <a:lnTo>
                        <a:pt x="15121" y="12823"/>
                      </a:lnTo>
                      <a:lnTo>
                        <a:pt x="15369" y="12513"/>
                      </a:lnTo>
                      <a:lnTo>
                        <a:pt x="15618" y="12202"/>
                      </a:lnTo>
                      <a:lnTo>
                        <a:pt x="15835" y="11892"/>
                      </a:lnTo>
                      <a:lnTo>
                        <a:pt x="16052" y="11550"/>
                      </a:lnTo>
                      <a:lnTo>
                        <a:pt x="16239" y="11240"/>
                      </a:lnTo>
                      <a:lnTo>
                        <a:pt x="16394" y="10867"/>
                      </a:lnTo>
                      <a:lnTo>
                        <a:pt x="16549" y="10526"/>
                      </a:lnTo>
                      <a:lnTo>
                        <a:pt x="16704" y="10153"/>
                      </a:lnTo>
                      <a:lnTo>
                        <a:pt x="16798" y="9781"/>
                      </a:lnTo>
                      <a:lnTo>
                        <a:pt x="16891" y="9408"/>
                      </a:lnTo>
                      <a:lnTo>
                        <a:pt x="16984" y="9035"/>
                      </a:lnTo>
                      <a:lnTo>
                        <a:pt x="17015" y="8632"/>
                      </a:lnTo>
                      <a:lnTo>
                        <a:pt x="17077" y="8228"/>
                      </a:lnTo>
                      <a:lnTo>
                        <a:pt x="17077" y="7825"/>
                      </a:lnTo>
                      <a:lnTo>
                        <a:pt x="17077" y="7421"/>
                      </a:lnTo>
                      <a:lnTo>
                        <a:pt x="17015" y="7017"/>
                      </a:lnTo>
                      <a:lnTo>
                        <a:pt x="16984" y="6645"/>
                      </a:lnTo>
                      <a:lnTo>
                        <a:pt x="16891" y="6241"/>
                      </a:lnTo>
                      <a:lnTo>
                        <a:pt x="16798" y="5868"/>
                      </a:lnTo>
                      <a:lnTo>
                        <a:pt x="16704" y="5496"/>
                      </a:lnTo>
                      <a:lnTo>
                        <a:pt x="16549" y="5123"/>
                      </a:lnTo>
                      <a:lnTo>
                        <a:pt x="16394" y="4782"/>
                      </a:lnTo>
                      <a:lnTo>
                        <a:pt x="16239" y="4440"/>
                      </a:lnTo>
                      <a:lnTo>
                        <a:pt x="16052" y="4099"/>
                      </a:lnTo>
                      <a:lnTo>
                        <a:pt x="15835" y="3757"/>
                      </a:lnTo>
                      <a:lnTo>
                        <a:pt x="15618" y="3447"/>
                      </a:lnTo>
                      <a:lnTo>
                        <a:pt x="15369" y="3136"/>
                      </a:lnTo>
                      <a:lnTo>
                        <a:pt x="15121" y="2857"/>
                      </a:lnTo>
                      <a:lnTo>
                        <a:pt x="14841" y="2577"/>
                      </a:lnTo>
                      <a:lnTo>
                        <a:pt x="14562" y="2298"/>
                      </a:lnTo>
                      <a:lnTo>
                        <a:pt x="13972" y="1801"/>
                      </a:lnTo>
                      <a:lnTo>
                        <a:pt x="13320" y="1335"/>
                      </a:lnTo>
                      <a:lnTo>
                        <a:pt x="12979" y="1149"/>
                      </a:lnTo>
                      <a:lnTo>
                        <a:pt x="12606" y="932"/>
                      </a:lnTo>
                      <a:lnTo>
                        <a:pt x="12233" y="776"/>
                      </a:lnTo>
                      <a:lnTo>
                        <a:pt x="11861" y="621"/>
                      </a:lnTo>
                      <a:lnTo>
                        <a:pt x="11488" y="466"/>
                      </a:lnTo>
                      <a:lnTo>
                        <a:pt x="11085" y="342"/>
                      </a:lnTo>
                      <a:lnTo>
                        <a:pt x="10681" y="249"/>
                      </a:lnTo>
                      <a:lnTo>
                        <a:pt x="10246" y="155"/>
                      </a:lnTo>
                      <a:lnTo>
                        <a:pt x="9843" y="93"/>
                      </a:lnTo>
                      <a:lnTo>
                        <a:pt x="9408" y="31"/>
                      </a:lnTo>
                      <a:lnTo>
                        <a:pt x="897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367;p39">
                  <a:extLst>
                    <a:ext uri="{FF2B5EF4-FFF2-40B4-BE49-F238E27FC236}">
                      <a16:creationId xmlns:a16="http://schemas.microsoft.com/office/drawing/2014/main" id="{6BB6576B-C665-FBB3-07C2-29F6EB094926}"/>
                    </a:ext>
                  </a:extLst>
                </p:cNvPr>
                <p:cNvSpPr/>
                <p:nvPr/>
              </p:nvSpPr>
              <p:spPr>
                <a:xfrm>
                  <a:off x="1081768" y="3891442"/>
                  <a:ext cx="195465" cy="179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7" h="10185" extrusionOk="0">
                      <a:moveTo>
                        <a:pt x="5559" y="0"/>
                      </a:moveTo>
                      <a:lnTo>
                        <a:pt x="5000" y="32"/>
                      </a:lnTo>
                      <a:lnTo>
                        <a:pt x="4441" y="94"/>
                      </a:lnTo>
                      <a:lnTo>
                        <a:pt x="3913" y="218"/>
                      </a:lnTo>
                      <a:lnTo>
                        <a:pt x="3385" y="404"/>
                      </a:lnTo>
                      <a:lnTo>
                        <a:pt x="2919" y="621"/>
                      </a:lnTo>
                      <a:lnTo>
                        <a:pt x="2454" y="870"/>
                      </a:lnTo>
                      <a:lnTo>
                        <a:pt x="2019" y="1180"/>
                      </a:lnTo>
                      <a:lnTo>
                        <a:pt x="1646" y="1491"/>
                      </a:lnTo>
                      <a:lnTo>
                        <a:pt x="1274" y="1863"/>
                      </a:lnTo>
                      <a:lnTo>
                        <a:pt x="963" y="2236"/>
                      </a:lnTo>
                      <a:lnTo>
                        <a:pt x="684" y="2671"/>
                      </a:lnTo>
                      <a:lnTo>
                        <a:pt x="435" y="3105"/>
                      </a:lnTo>
                      <a:lnTo>
                        <a:pt x="249" y="3571"/>
                      </a:lnTo>
                      <a:lnTo>
                        <a:pt x="125" y="4068"/>
                      </a:lnTo>
                      <a:lnTo>
                        <a:pt x="32" y="4565"/>
                      </a:lnTo>
                      <a:lnTo>
                        <a:pt x="1" y="5093"/>
                      </a:lnTo>
                      <a:lnTo>
                        <a:pt x="32" y="5620"/>
                      </a:lnTo>
                      <a:lnTo>
                        <a:pt x="125" y="6117"/>
                      </a:lnTo>
                      <a:lnTo>
                        <a:pt x="249" y="6614"/>
                      </a:lnTo>
                      <a:lnTo>
                        <a:pt x="435" y="7080"/>
                      </a:lnTo>
                      <a:lnTo>
                        <a:pt x="684" y="7514"/>
                      </a:lnTo>
                      <a:lnTo>
                        <a:pt x="963" y="7949"/>
                      </a:lnTo>
                      <a:lnTo>
                        <a:pt x="1274" y="8353"/>
                      </a:lnTo>
                      <a:lnTo>
                        <a:pt x="1646" y="8694"/>
                      </a:lnTo>
                      <a:lnTo>
                        <a:pt x="2019" y="9036"/>
                      </a:lnTo>
                      <a:lnTo>
                        <a:pt x="2454" y="9315"/>
                      </a:lnTo>
                      <a:lnTo>
                        <a:pt x="2919" y="9595"/>
                      </a:lnTo>
                      <a:lnTo>
                        <a:pt x="3385" y="9781"/>
                      </a:lnTo>
                      <a:lnTo>
                        <a:pt x="3913" y="9967"/>
                      </a:lnTo>
                      <a:lnTo>
                        <a:pt x="4441" y="10091"/>
                      </a:lnTo>
                      <a:lnTo>
                        <a:pt x="5000" y="10154"/>
                      </a:lnTo>
                      <a:lnTo>
                        <a:pt x="5559" y="10185"/>
                      </a:lnTo>
                      <a:lnTo>
                        <a:pt x="6117" y="10154"/>
                      </a:lnTo>
                      <a:lnTo>
                        <a:pt x="6676" y="10091"/>
                      </a:lnTo>
                      <a:lnTo>
                        <a:pt x="7204" y="9967"/>
                      </a:lnTo>
                      <a:lnTo>
                        <a:pt x="7732" y="9781"/>
                      </a:lnTo>
                      <a:lnTo>
                        <a:pt x="8198" y="9595"/>
                      </a:lnTo>
                      <a:lnTo>
                        <a:pt x="8663" y="9315"/>
                      </a:lnTo>
                      <a:lnTo>
                        <a:pt x="9098" y="9036"/>
                      </a:lnTo>
                      <a:lnTo>
                        <a:pt x="9502" y="8694"/>
                      </a:lnTo>
                      <a:lnTo>
                        <a:pt x="9843" y="8353"/>
                      </a:lnTo>
                      <a:lnTo>
                        <a:pt x="10154" y="7949"/>
                      </a:lnTo>
                      <a:lnTo>
                        <a:pt x="10433" y="7514"/>
                      </a:lnTo>
                      <a:lnTo>
                        <a:pt x="10682" y="7080"/>
                      </a:lnTo>
                      <a:lnTo>
                        <a:pt x="10868" y="6614"/>
                      </a:lnTo>
                      <a:lnTo>
                        <a:pt x="10992" y="6117"/>
                      </a:lnTo>
                      <a:lnTo>
                        <a:pt x="11085" y="5620"/>
                      </a:lnTo>
                      <a:lnTo>
                        <a:pt x="11116" y="5093"/>
                      </a:lnTo>
                      <a:lnTo>
                        <a:pt x="11085" y="4565"/>
                      </a:lnTo>
                      <a:lnTo>
                        <a:pt x="10992" y="4068"/>
                      </a:lnTo>
                      <a:lnTo>
                        <a:pt x="10868" y="3571"/>
                      </a:lnTo>
                      <a:lnTo>
                        <a:pt x="10682" y="3105"/>
                      </a:lnTo>
                      <a:lnTo>
                        <a:pt x="10433" y="2671"/>
                      </a:lnTo>
                      <a:lnTo>
                        <a:pt x="10154" y="2236"/>
                      </a:lnTo>
                      <a:lnTo>
                        <a:pt x="9843" y="1863"/>
                      </a:lnTo>
                      <a:lnTo>
                        <a:pt x="9502" y="1491"/>
                      </a:lnTo>
                      <a:lnTo>
                        <a:pt x="9098" y="1180"/>
                      </a:lnTo>
                      <a:lnTo>
                        <a:pt x="8663" y="870"/>
                      </a:lnTo>
                      <a:lnTo>
                        <a:pt x="8198" y="621"/>
                      </a:lnTo>
                      <a:lnTo>
                        <a:pt x="7732" y="404"/>
                      </a:lnTo>
                      <a:lnTo>
                        <a:pt x="7204" y="218"/>
                      </a:lnTo>
                      <a:lnTo>
                        <a:pt x="6676" y="94"/>
                      </a:lnTo>
                      <a:lnTo>
                        <a:pt x="6117" y="32"/>
                      </a:lnTo>
                      <a:lnTo>
                        <a:pt x="555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368;p39">
                  <a:extLst>
                    <a:ext uri="{FF2B5EF4-FFF2-40B4-BE49-F238E27FC236}">
                      <a16:creationId xmlns:a16="http://schemas.microsoft.com/office/drawing/2014/main" id="{ED2FAD53-295E-32A7-0A7A-F03A33FA6A2F}"/>
                    </a:ext>
                  </a:extLst>
                </p:cNvPr>
                <p:cNvSpPr/>
                <p:nvPr/>
              </p:nvSpPr>
              <p:spPr>
                <a:xfrm>
                  <a:off x="2423084" y="2343760"/>
                  <a:ext cx="280089" cy="251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0" h="14315" extrusionOk="0">
                      <a:moveTo>
                        <a:pt x="5776" y="0"/>
                      </a:moveTo>
                      <a:lnTo>
                        <a:pt x="5310" y="31"/>
                      </a:lnTo>
                      <a:lnTo>
                        <a:pt x="4814" y="125"/>
                      </a:lnTo>
                      <a:lnTo>
                        <a:pt x="4472" y="187"/>
                      </a:lnTo>
                      <a:lnTo>
                        <a:pt x="4130" y="280"/>
                      </a:lnTo>
                      <a:lnTo>
                        <a:pt x="3789" y="404"/>
                      </a:lnTo>
                      <a:lnTo>
                        <a:pt x="3447" y="559"/>
                      </a:lnTo>
                      <a:lnTo>
                        <a:pt x="3168" y="715"/>
                      </a:lnTo>
                      <a:lnTo>
                        <a:pt x="2857" y="901"/>
                      </a:lnTo>
                      <a:lnTo>
                        <a:pt x="2578" y="1118"/>
                      </a:lnTo>
                      <a:lnTo>
                        <a:pt x="2299" y="1336"/>
                      </a:lnTo>
                      <a:lnTo>
                        <a:pt x="2050" y="1584"/>
                      </a:lnTo>
                      <a:lnTo>
                        <a:pt x="1802" y="1832"/>
                      </a:lnTo>
                      <a:lnTo>
                        <a:pt x="1553" y="2081"/>
                      </a:lnTo>
                      <a:lnTo>
                        <a:pt x="1367" y="2391"/>
                      </a:lnTo>
                      <a:lnTo>
                        <a:pt x="1150" y="2671"/>
                      </a:lnTo>
                      <a:lnTo>
                        <a:pt x="963" y="2981"/>
                      </a:lnTo>
                      <a:lnTo>
                        <a:pt x="653" y="3633"/>
                      </a:lnTo>
                      <a:lnTo>
                        <a:pt x="374" y="4316"/>
                      </a:lnTo>
                      <a:lnTo>
                        <a:pt x="187" y="4999"/>
                      </a:lnTo>
                      <a:lnTo>
                        <a:pt x="63" y="5713"/>
                      </a:lnTo>
                      <a:lnTo>
                        <a:pt x="1" y="6459"/>
                      </a:lnTo>
                      <a:lnTo>
                        <a:pt x="32" y="6800"/>
                      </a:lnTo>
                      <a:lnTo>
                        <a:pt x="32" y="7173"/>
                      </a:lnTo>
                      <a:lnTo>
                        <a:pt x="94" y="7545"/>
                      </a:lnTo>
                      <a:lnTo>
                        <a:pt x="156" y="7887"/>
                      </a:lnTo>
                      <a:lnTo>
                        <a:pt x="218" y="8228"/>
                      </a:lnTo>
                      <a:lnTo>
                        <a:pt x="343" y="8601"/>
                      </a:lnTo>
                      <a:lnTo>
                        <a:pt x="467" y="8943"/>
                      </a:lnTo>
                      <a:lnTo>
                        <a:pt x="591" y="9253"/>
                      </a:lnTo>
                      <a:lnTo>
                        <a:pt x="808" y="9688"/>
                      </a:lnTo>
                      <a:lnTo>
                        <a:pt x="1057" y="10122"/>
                      </a:lnTo>
                      <a:lnTo>
                        <a:pt x="1336" y="10495"/>
                      </a:lnTo>
                      <a:lnTo>
                        <a:pt x="1647" y="10868"/>
                      </a:lnTo>
                      <a:lnTo>
                        <a:pt x="1957" y="11240"/>
                      </a:lnTo>
                      <a:lnTo>
                        <a:pt x="2299" y="11582"/>
                      </a:lnTo>
                      <a:lnTo>
                        <a:pt x="2671" y="11892"/>
                      </a:lnTo>
                      <a:lnTo>
                        <a:pt x="3044" y="12203"/>
                      </a:lnTo>
                      <a:lnTo>
                        <a:pt x="3447" y="12482"/>
                      </a:lnTo>
                      <a:lnTo>
                        <a:pt x="3851" y="12731"/>
                      </a:lnTo>
                      <a:lnTo>
                        <a:pt x="4255" y="12979"/>
                      </a:lnTo>
                      <a:lnTo>
                        <a:pt x="4689" y="13196"/>
                      </a:lnTo>
                      <a:lnTo>
                        <a:pt x="5124" y="13414"/>
                      </a:lnTo>
                      <a:lnTo>
                        <a:pt x="5590" y="13600"/>
                      </a:lnTo>
                      <a:lnTo>
                        <a:pt x="6024" y="13755"/>
                      </a:lnTo>
                      <a:lnTo>
                        <a:pt x="6490" y="13879"/>
                      </a:lnTo>
                      <a:lnTo>
                        <a:pt x="7018" y="14035"/>
                      </a:lnTo>
                      <a:lnTo>
                        <a:pt x="7515" y="14159"/>
                      </a:lnTo>
                      <a:lnTo>
                        <a:pt x="8074" y="14252"/>
                      </a:lnTo>
                      <a:lnTo>
                        <a:pt x="8602" y="14314"/>
                      </a:lnTo>
                      <a:lnTo>
                        <a:pt x="9657" y="14314"/>
                      </a:lnTo>
                      <a:lnTo>
                        <a:pt x="10216" y="14252"/>
                      </a:lnTo>
                      <a:lnTo>
                        <a:pt x="10744" y="14159"/>
                      </a:lnTo>
                      <a:lnTo>
                        <a:pt x="11179" y="14066"/>
                      </a:lnTo>
                      <a:lnTo>
                        <a:pt x="11644" y="13910"/>
                      </a:lnTo>
                      <a:lnTo>
                        <a:pt x="12048" y="13693"/>
                      </a:lnTo>
                      <a:lnTo>
                        <a:pt x="12483" y="13476"/>
                      </a:lnTo>
                      <a:lnTo>
                        <a:pt x="12886" y="13227"/>
                      </a:lnTo>
                      <a:lnTo>
                        <a:pt x="13259" y="12948"/>
                      </a:lnTo>
                      <a:lnTo>
                        <a:pt x="13631" y="12637"/>
                      </a:lnTo>
                      <a:lnTo>
                        <a:pt x="13973" y="12327"/>
                      </a:lnTo>
                      <a:lnTo>
                        <a:pt x="14283" y="11954"/>
                      </a:lnTo>
                      <a:lnTo>
                        <a:pt x="14594" y="11582"/>
                      </a:lnTo>
                      <a:lnTo>
                        <a:pt x="14873" y="11178"/>
                      </a:lnTo>
                      <a:lnTo>
                        <a:pt x="15122" y="10774"/>
                      </a:lnTo>
                      <a:lnTo>
                        <a:pt x="15339" y="10340"/>
                      </a:lnTo>
                      <a:lnTo>
                        <a:pt x="15525" y="9874"/>
                      </a:lnTo>
                      <a:lnTo>
                        <a:pt x="15681" y="9408"/>
                      </a:lnTo>
                      <a:lnTo>
                        <a:pt x="15774" y="8943"/>
                      </a:lnTo>
                      <a:lnTo>
                        <a:pt x="15867" y="8477"/>
                      </a:lnTo>
                      <a:lnTo>
                        <a:pt x="15929" y="7980"/>
                      </a:lnTo>
                      <a:lnTo>
                        <a:pt x="15929" y="7483"/>
                      </a:lnTo>
                      <a:lnTo>
                        <a:pt x="15898" y="7018"/>
                      </a:lnTo>
                      <a:lnTo>
                        <a:pt x="15867" y="6521"/>
                      </a:lnTo>
                      <a:lnTo>
                        <a:pt x="15774" y="6055"/>
                      </a:lnTo>
                      <a:lnTo>
                        <a:pt x="15650" y="5589"/>
                      </a:lnTo>
                      <a:lnTo>
                        <a:pt x="15494" y="5124"/>
                      </a:lnTo>
                      <a:lnTo>
                        <a:pt x="15308" y="4689"/>
                      </a:lnTo>
                      <a:lnTo>
                        <a:pt x="15122" y="4254"/>
                      </a:lnTo>
                      <a:lnTo>
                        <a:pt x="14873" y="3819"/>
                      </a:lnTo>
                      <a:lnTo>
                        <a:pt x="14594" y="3416"/>
                      </a:lnTo>
                      <a:lnTo>
                        <a:pt x="14315" y="3043"/>
                      </a:lnTo>
                      <a:lnTo>
                        <a:pt x="14004" y="2702"/>
                      </a:lnTo>
                      <a:lnTo>
                        <a:pt x="13663" y="2360"/>
                      </a:lnTo>
                      <a:lnTo>
                        <a:pt x="13290" y="2050"/>
                      </a:lnTo>
                      <a:lnTo>
                        <a:pt x="12793" y="1708"/>
                      </a:lnTo>
                      <a:lnTo>
                        <a:pt x="12234" y="1398"/>
                      </a:lnTo>
                      <a:lnTo>
                        <a:pt x="11675" y="1149"/>
                      </a:lnTo>
                      <a:lnTo>
                        <a:pt x="11085" y="932"/>
                      </a:lnTo>
                      <a:lnTo>
                        <a:pt x="10496" y="746"/>
                      </a:lnTo>
                      <a:lnTo>
                        <a:pt x="9906" y="559"/>
                      </a:lnTo>
                      <a:lnTo>
                        <a:pt x="9285" y="435"/>
                      </a:lnTo>
                      <a:lnTo>
                        <a:pt x="8695" y="311"/>
                      </a:lnTo>
                      <a:lnTo>
                        <a:pt x="7732" y="156"/>
                      </a:lnTo>
                      <a:lnTo>
                        <a:pt x="7235" y="94"/>
                      </a:lnTo>
                      <a:lnTo>
                        <a:pt x="6739" y="31"/>
                      </a:lnTo>
                      <a:lnTo>
                        <a:pt x="627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69;p39">
                  <a:extLst>
                    <a:ext uri="{FF2B5EF4-FFF2-40B4-BE49-F238E27FC236}">
                      <a16:creationId xmlns:a16="http://schemas.microsoft.com/office/drawing/2014/main" id="{952D482C-F7DC-07D7-7F8F-A7F63C8564A2}"/>
                    </a:ext>
                  </a:extLst>
                </p:cNvPr>
                <p:cNvSpPr/>
                <p:nvPr/>
              </p:nvSpPr>
              <p:spPr>
                <a:xfrm>
                  <a:off x="1052845" y="3737490"/>
                  <a:ext cx="253311" cy="206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07" h="11738" extrusionOk="0">
                      <a:moveTo>
                        <a:pt x="7204" y="1"/>
                      </a:moveTo>
                      <a:lnTo>
                        <a:pt x="6396" y="32"/>
                      </a:lnTo>
                      <a:lnTo>
                        <a:pt x="5620" y="125"/>
                      </a:lnTo>
                      <a:lnTo>
                        <a:pt x="4875" y="249"/>
                      </a:lnTo>
                      <a:lnTo>
                        <a:pt x="4192" y="466"/>
                      </a:lnTo>
                      <a:lnTo>
                        <a:pt x="3540" y="715"/>
                      </a:lnTo>
                      <a:lnTo>
                        <a:pt x="2950" y="994"/>
                      </a:lnTo>
                      <a:lnTo>
                        <a:pt x="2422" y="1336"/>
                      </a:lnTo>
                      <a:lnTo>
                        <a:pt x="1925" y="1708"/>
                      </a:lnTo>
                      <a:lnTo>
                        <a:pt x="1491" y="2143"/>
                      </a:lnTo>
                      <a:lnTo>
                        <a:pt x="1118" y="2578"/>
                      </a:lnTo>
                      <a:lnTo>
                        <a:pt x="776" y="3075"/>
                      </a:lnTo>
                      <a:lnTo>
                        <a:pt x="497" y="3571"/>
                      </a:lnTo>
                      <a:lnTo>
                        <a:pt x="280" y="4130"/>
                      </a:lnTo>
                      <a:lnTo>
                        <a:pt x="124" y="4689"/>
                      </a:lnTo>
                      <a:lnTo>
                        <a:pt x="31" y="5279"/>
                      </a:lnTo>
                      <a:lnTo>
                        <a:pt x="0" y="5869"/>
                      </a:lnTo>
                      <a:lnTo>
                        <a:pt x="31" y="6459"/>
                      </a:lnTo>
                      <a:lnTo>
                        <a:pt x="124" y="7049"/>
                      </a:lnTo>
                      <a:lnTo>
                        <a:pt x="280" y="7608"/>
                      </a:lnTo>
                      <a:lnTo>
                        <a:pt x="497" y="8135"/>
                      </a:lnTo>
                      <a:lnTo>
                        <a:pt x="776" y="8663"/>
                      </a:lnTo>
                      <a:lnTo>
                        <a:pt x="1118" y="9160"/>
                      </a:lnTo>
                      <a:lnTo>
                        <a:pt x="1491" y="9595"/>
                      </a:lnTo>
                      <a:lnTo>
                        <a:pt x="1925" y="9998"/>
                      </a:lnTo>
                      <a:lnTo>
                        <a:pt x="2422" y="10402"/>
                      </a:lnTo>
                      <a:lnTo>
                        <a:pt x="2950" y="10744"/>
                      </a:lnTo>
                      <a:lnTo>
                        <a:pt x="3540" y="11023"/>
                      </a:lnTo>
                      <a:lnTo>
                        <a:pt x="4192" y="11271"/>
                      </a:lnTo>
                      <a:lnTo>
                        <a:pt x="4875" y="11458"/>
                      </a:lnTo>
                      <a:lnTo>
                        <a:pt x="5620" y="11613"/>
                      </a:lnTo>
                      <a:lnTo>
                        <a:pt x="6396" y="11706"/>
                      </a:lnTo>
                      <a:lnTo>
                        <a:pt x="7204" y="11737"/>
                      </a:lnTo>
                      <a:lnTo>
                        <a:pt x="8011" y="11706"/>
                      </a:lnTo>
                      <a:lnTo>
                        <a:pt x="8787" y="11613"/>
                      </a:lnTo>
                      <a:lnTo>
                        <a:pt x="9532" y="11458"/>
                      </a:lnTo>
                      <a:lnTo>
                        <a:pt x="10215" y="11271"/>
                      </a:lnTo>
                      <a:lnTo>
                        <a:pt x="10867" y="11023"/>
                      </a:lnTo>
                      <a:lnTo>
                        <a:pt x="11457" y="10744"/>
                      </a:lnTo>
                      <a:lnTo>
                        <a:pt x="11985" y="10402"/>
                      </a:lnTo>
                      <a:lnTo>
                        <a:pt x="12482" y="9998"/>
                      </a:lnTo>
                      <a:lnTo>
                        <a:pt x="12917" y="9595"/>
                      </a:lnTo>
                      <a:lnTo>
                        <a:pt x="13289" y="9160"/>
                      </a:lnTo>
                      <a:lnTo>
                        <a:pt x="13631" y="8663"/>
                      </a:lnTo>
                      <a:lnTo>
                        <a:pt x="13910" y="8135"/>
                      </a:lnTo>
                      <a:lnTo>
                        <a:pt x="14127" y="7608"/>
                      </a:lnTo>
                      <a:lnTo>
                        <a:pt x="14283" y="7049"/>
                      </a:lnTo>
                      <a:lnTo>
                        <a:pt x="14376" y="6459"/>
                      </a:lnTo>
                      <a:lnTo>
                        <a:pt x="14407" y="5869"/>
                      </a:lnTo>
                      <a:lnTo>
                        <a:pt x="14376" y="5279"/>
                      </a:lnTo>
                      <a:lnTo>
                        <a:pt x="14283" y="4689"/>
                      </a:lnTo>
                      <a:lnTo>
                        <a:pt x="14127" y="4130"/>
                      </a:lnTo>
                      <a:lnTo>
                        <a:pt x="13910" y="3571"/>
                      </a:lnTo>
                      <a:lnTo>
                        <a:pt x="13631" y="3075"/>
                      </a:lnTo>
                      <a:lnTo>
                        <a:pt x="13289" y="2578"/>
                      </a:lnTo>
                      <a:lnTo>
                        <a:pt x="12917" y="2143"/>
                      </a:lnTo>
                      <a:lnTo>
                        <a:pt x="12482" y="1708"/>
                      </a:lnTo>
                      <a:lnTo>
                        <a:pt x="11985" y="1336"/>
                      </a:lnTo>
                      <a:lnTo>
                        <a:pt x="11457" y="994"/>
                      </a:lnTo>
                      <a:lnTo>
                        <a:pt x="10867" y="715"/>
                      </a:lnTo>
                      <a:lnTo>
                        <a:pt x="10215" y="466"/>
                      </a:lnTo>
                      <a:lnTo>
                        <a:pt x="9532" y="249"/>
                      </a:lnTo>
                      <a:lnTo>
                        <a:pt x="8787" y="125"/>
                      </a:lnTo>
                      <a:lnTo>
                        <a:pt x="8011" y="32"/>
                      </a:lnTo>
                      <a:lnTo>
                        <a:pt x="720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70;p39">
                  <a:extLst>
                    <a:ext uri="{FF2B5EF4-FFF2-40B4-BE49-F238E27FC236}">
                      <a16:creationId xmlns:a16="http://schemas.microsoft.com/office/drawing/2014/main" id="{1FD873D0-0495-1804-CC44-90489F361E0B}"/>
                    </a:ext>
                  </a:extLst>
                </p:cNvPr>
                <p:cNvSpPr/>
                <p:nvPr/>
              </p:nvSpPr>
              <p:spPr>
                <a:xfrm>
                  <a:off x="1116705" y="2917512"/>
                  <a:ext cx="487528" cy="859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28" h="48873" extrusionOk="0">
                      <a:moveTo>
                        <a:pt x="26641" y="1"/>
                      </a:moveTo>
                      <a:lnTo>
                        <a:pt x="23815" y="249"/>
                      </a:lnTo>
                      <a:lnTo>
                        <a:pt x="22387" y="374"/>
                      </a:lnTo>
                      <a:lnTo>
                        <a:pt x="20990" y="560"/>
                      </a:lnTo>
                      <a:lnTo>
                        <a:pt x="19593" y="777"/>
                      </a:lnTo>
                      <a:lnTo>
                        <a:pt x="18196" y="1026"/>
                      </a:lnTo>
                      <a:lnTo>
                        <a:pt x="16829" y="1336"/>
                      </a:lnTo>
                      <a:lnTo>
                        <a:pt x="15463" y="1709"/>
                      </a:lnTo>
                      <a:lnTo>
                        <a:pt x="14780" y="1926"/>
                      </a:lnTo>
                      <a:lnTo>
                        <a:pt x="14097" y="2174"/>
                      </a:lnTo>
                      <a:lnTo>
                        <a:pt x="13445" y="2423"/>
                      </a:lnTo>
                      <a:lnTo>
                        <a:pt x="12793" y="2702"/>
                      </a:lnTo>
                      <a:lnTo>
                        <a:pt x="12141" y="3013"/>
                      </a:lnTo>
                      <a:lnTo>
                        <a:pt x="11520" y="3323"/>
                      </a:lnTo>
                      <a:lnTo>
                        <a:pt x="10899" y="3665"/>
                      </a:lnTo>
                      <a:lnTo>
                        <a:pt x="10278" y="4037"/>
                      </a:lnTo>
                      <a:lnTo>
                        <a:pt x="9688" y="4441"/>
                      </a:lnTo>
                      <a:lnTo>
                        <a:pt x="9129" y="4845"/>
                      </a:lnTo>
                      <a:lnTo>
                        <a:pt x="8570" y="5279"/>
                      </a:lnTo>
                      <a:lnTo>
                        <a:pt x="8043" y="5745"/>
                      </a:lnTo>
                      <a:lnTo>
                        <a:pt x="7515" y="6242"/>
                      </a:lnTo>
                      <a:lnTo>
                        <a:pt x="7049" y="6739"/>
                      </a:lnTo>
                      <a:lnTo>
                        <a:pt x="6583" y="7298"/>
                      </a:lnTo>
                      <a:lnTo>
                        <a:pt x="6149" y="7856"/>
                      </a:lnTo>
                      <a:lnTo>
                        <a:pt x="5807" y="8353"/>
                      </a:lnTo>
                      <a:lnTo>
                        <a:pt x="5466" y="8881"/>
                      </a:lnTo>
                      <a:lnTo>
                        <a:pt x="5155" y="9409"/>
                      </a:lnTo>
                      <a:lnTo>
                        <a:pt x="4876" y="9968"/>
                      </a:lnTo>
                      <a:lnTo>
                        <a:pt x="4627" y="10527"/>
                      </a:lnTo>
                      <a:lnTo>
                        <a:pt x="4379" y="11085"/>
                      </a:lnTo>
                      <a:lnTo>
                        <a:pt x="3944" y="12234"/>
                      </a:lnTo>
                      <a:lnTo>
                        <a:pt x="3572" y="13414"/>
                      </a:lnTo>
                      <a:lnTo>
                        <a:pt x="3230" y="14625"/>
                      </a:lnTo>
                      <a:lnTo>
                        <a:pt x="2920" y="15836"/>
                      </a:lnTo>
                      <a:lnTo>
                        <a:pt x="2671" y="17047"/>
                      </a:lnTo>
                      <a:lnTo>
                        <a:pt x="2361" y="18506"/>
                      </a:lnTo>
                      <a:lnTo>
                        <a:pt x="2081" y="19966"/>
                      </a:lnTo>
                      <a:lnTo>
                        <a:pt x="1833" y="21425"/>
                      </a:lnTo>
                      <a:lnTo>
                        <a:pt x="1584" y="22884"/>
                      </a:lnTo>
                      <a:lnTo>
                        <a:pt x="1336" y="24374"/>
                      </a:lnTo>
                      <a:lnTo>
                        <a:pt x="1150" y="25834"/>
                      </a:lnTo>
                      <a:lnTo>
                        <a:pt x="963" y="27324"/>
                      </a:lnTo>
                      <a:lnTo>
                        <a:pt x="777" y="28783"/>
                      </a:lnTo>
                      <a:lnTo>
                        <a:pt x="622" y="30274"/>
                      </a:lnTo>
                      <a:lnTo>
                        <a:pt x="498" y="31764"/>
                      </a:lnTo>
                      <a:lnTo>
                        <a:pt x="374" y="33223"/>
                      </a:lnTo>
                      <a:lnTo>
                        <a:pt x="280" y="34714"/>
                      </a:lnTo>
                      <a:lnTo>
                        <a:pt x="218" y="36204"/>
                      </a:lnTo>
                      <a:lnTo>
                        <a:pt x="156" y="37695"/>
                      </a:lnTo>
                      <a:lnTo>
                        <a:pt x="94" y="39185"/>
                      </a:lnTo>
                      <a:lnTo>
                        <a:pt x="94" y="40675"/>
                      </a:lnTo>
                      <a:lnTo>
                        <a:pt x="1" y="44463"/>
                      </a:lnTo>
                      <a:lnTo>
                        <a:pt x="1" y="46668"/>
                      </a:lnTo>
                      <a:lnTo>
                        <a:pt x="1" y="47537"/>
                      </a:lnTo>
                      <a:lnTo>
                        <a:pt x="63" y="48096"/>
                      </a:lnTo>
                      <a:lnTo>
                        <a:pt x="311" y="48313"/>
                      </a:lnTo>
                      <a:lnTo>
                        <a:pt x="591" y="48469"/>
                      </a:lnTo>
                      <a:lnTo>
                        <a:pt x="901" y="48593"/>
                      </a:lnTo>
                      <a:lnTo>
                        <a:pt x="1212" y="48686"/>
                      </a:lnTo>
                      <a:lnTo>
                        <a:pt x="1584" y="48779"/>
                      </a:lnTo>
                      <a:lnTo>
                        <a:pt x="1957" y="48810"/>
                      </a:lnTo>
                      <a:lnTo>
                        <a:pt x="2361" y="48841"/>
                      </a:lnTo>
                      <a:lnTo>
                        <a:pt x="2764" y="48872"/>
                      </a:lnTo>
                      <a:lnTo>
                        <a:pt x="3540" y="48841"/>
                      </a:lnTo>
                      <a:lnTo>
                        <a:pt x="4348" y="48748"/>
                      </a:lnTo>
                      <a:lnTo>
                        <a:pt x="5093" y="48624"/>
                      </a:lnTo>
                      <a:lnTo>
                        <a:pt x="5714" y="48469"/>
                      </a:lnTo>
                      <a:lnTo>
                        <a:pt x="6149" y="42600"/>
                      </a:lnTo>
                      <a:lnTo>
                        <a:pt x="6366" y="39744"/>
                      </a:lnTo>
                      <a:lnTo>
                        <a:pt x="6583" y="36949"/>
                      </a:lnTo>
                      <a:lnTo>
                        <a:pt x="6832" y="34155"/>
                      </a:lnTo>
                      <a:lnTo>
                        <a:pt x="7142" y="31361"/>
                      </a:lnTo>
                      <a:lnTo>
                        <a:pt x="7453" y="28566"/>
                      </a:lnTo>
                      <a:lnTo>
                        <a:pt x="7856" y="25741"/>
                      </a:lnTo>
                      <a:lnTo>
                        <a:pt x="8043" y="24685"/>
                      </a:lnTo>
                      <a:lnTo>
                        <a:pt x="8229" y="23629"/>
                      </a:lnTo>
                      <a:lnTo>
                        <a:pt x="8446" y="22574"/>
                      </a:lnTo>
                      <a:lnTo>
                        <a:pt x="8695" y="21518"/>
                      </a:lnTo>
                      <a:lnTo>
                        <a:pt x="9222" y="19438"/>
                      </a:lnTo>
                      <a:lnTo>
                        <a:pt x="9750" y="17357"/>
                      </a:lnTo>
                      <a:lnTo>
                        <a:pt x="10061" y="16333"/>
                      </a:lnTo>
                      <a:lnTo>
                        <a:pt x="10402" y="15308"/>
                      </a:lnTo>
                      <a:lnTo>
                        <a:pt x="10806" y="14315"/>
                      </a:lnTo>
                      <a:lnTo>
                        <a:pt x="11023" y="13818"/>
                      </a:lnTo>
                      <a:lnTo>
                        <a:pt x="11272" y="13321"/>
                      </a:lnTo>
                      <a:lnTo>
                        <a:pt x="11551" y="12855"/>
                      </a:lnTo>
                      <a:lnTo>
                        <a:pt x="11831" y="12421"/>
                      </a:lnTo>
                      <a:lnTo>
                        <a:pt x="12110" y="11955"/>
                      </a:lnTo>
                      <a:lnTo>
                        <a:pt x="12420" y="11520"/>
                      </a:lnTo>
                      <a:lnTo>
                        <a:pt x="12762" y="11117"/>
                      </a:lnTo>
                      <a:lnTo>
                        <a:pt x="13104" y="10713"/>
                      </a:lnTo>
                      <a:lnTo>
                        <a:pt x="13476" y="10340"/>
                      </a:lnTo>
                      <a:lnTo>
                        <a:pt x="13880" y="9968"/>
                      </a:lnTo>
                      <a:lnTo>
                        <a:pt x="14221" y="9657"/>
                      </a:lnTo>
                      <a:lnTo>
                        <a:pt x="14563" y="9378"/>
                      </a:lnTo>
                      <a:lnTo>
                        <a:pt x="15308" y="8881"/>
                      </a:lnTo>
                      <a:lnTo>
                        <a:pt x="16053" y="8446"/>
                      </a:lnTo>
                      <a:lnTo>
                        <a:pt x="16860" y="8074"/>
                      </a:lnTo>
                      <a:lnTo>
                        <a:pt x="17699" y="7732"/>
                      </a:lnTo>
                      <a:lnTo>
                        <a:pt x="18537" y="7453"/>
                      </a:lnTo>
                      <a:lnTo>
                        <a:pt x="19406" y="7235"/>
                      </a:lnTo>
                      <a:lnTo>
                        <a:pt x="20276" y="7049"/>
                      </a:lnTo>
                      <a:lnTo>
                        <a:pt x="21176" y="6894"/>
                      </a:lnTo>
                      <a:lnTo>
                        <a:pt x="22077" y="6801"/>
                      </a:lnTo>
                      <a:lnTo>
                        <a:pt x="23008" y="6708"/>
                      </a:lnTo>
                      <a:lnTo>
                        <a:pt x="23909" y="6677"/>
                      </a:lnTo>
                      <a:lnTo>
                        <a:pt x="25772" y="6677"/>
                      </a:lnTo>
                      <a:lnTo>
                        <a:pt x="26672" y="6708"/>
                      </a:lnTo>
                      <a:lnTo>
                        <a:pt x="27603" y="6739"/>
                      </a:lnTo>
                      <a:lnTo>
                        <a:pt x="27666" y="6335"/>
                      </a:lnTo>
                      <a:lnTo>
                        <a:pt x="27697" y="5900"/>
                      </a:lnTo>
                      <a:lnTo>
                        <a:pt x="27728" y="5497"/>
                      </a:lnTo>
                      <a:lnTo>
                        <a:pt x="27728" y="5062"/>
                      </a:lnTo>
                      <a:lnTo>
                        <a:pt x="27666" y="4193"/>
                      </a:lnTo>
                      <a:lnTo>
                        <a:pt x="27541" y="3323"/>
                      </a:lnTo>
                      <a:lnTo>
                        <a:pt x="27386" y="2485"/>
                      </a:lnTo>
                      <a:lnTo>
                        <a:pt x="27169" y="1647"/>
                      </a:lnTo>
                      <a:lnTo>
                        <a:pt x="26920" y="808"/>
                      </a:lnTo>
                      <a:lnTo>
                        <a:pt x="2664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71;p39">
                  <a:extLst>
                    <a:ext uri="{FF2B5EF4-FFF2-40B4-BE49-F238E27FC236}">
                      <a16:creationId xmlns:a16="http://schemas.microsoft.com/office/drawing/2014/main" id="{595D7935-BA16-25A8-00D2-15471F54D0C6}"/>
                    </a:ext>
                  </a:extLst>
                </p:cNvPr>
                <p:cNvSpPr/>
                <p:nvPr/>
              </p:nvSpPr>
              <p:spPr>
                <a:xfrm>
                  <a:off x="1016801" y="1563097"/>
                  <a:ext cx="1296041" cy="3169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12" h="180240" extrusionOk="0">
                      <a:moveTo>
                        <a:pt x="36856" y="14438"/>
                      </a:moveTo>
                      <a:lnTo>
                        <a:pt x="38005" y="14469"/>
                      </a:lnTo>
                      <a:lnTo>
                        <a:pt x="39154" y="14562"/>
                      </a:lnTo>
                      <a:lnTo>
                        <a:pt x="40271" y="14686"/>
                      </a:lnTo>
                      <a:lnTo>
                        <a:pt x="41358" y="14873"/>
                      </a:lnTo>
                      <a:lnTo>
                        <a:pt x="42445" y="15152"/>
                      </a:lnTo>
                      <a:lnTo>
                        <a:pt x="43501" y="15432"/>
                      </a:lnTo>
                      <a:lnTo>
                        <a:pt x="44556" y="15804"/>
                      </a:lnTo>
                      <a:lnTo>
                        <a:pt x="45581" y="16208"/>
                      </a:lnTo>
                      <a:lnTo>
                        <a:pt x="46574" y="16643"/>
                      </a:lnTo>
                      <a:lnTo>
                        <a:pt x="47537" y="17139"/>
                      </a:lnTo>
                      <a:lnTo>
                        <a:pt x="48468" y="17667"/>
                      </a:lnTo>
                      <a:lnTo>
                        <a:pt x="49369" y="18257"/>
                      </a:lnTo>
                      <a:lnTo>
                        <a:pt x="50269" y="18878"/>
                      </a:lnTo>
                      <a:lnTo>
                        <a:pt x="51107" y="19561"/>
                      </a:lnTo>
                      <a:lnTo>
                        <a:pt x="51915" y="20244"/>
                      </a:lnTo>
                      <a:lnTo>
                        <a:pt x="52691" y="20989"/>
                      </a:lnTo>
                      <a:lnTo>
                        <a:pt x="53436" y="21766"/>
                      </a:lnTo>
                      <a:lnTo>
                        <a:pt x="54150" y="22573"/>
                      </a:lnTo>
                      <a:lnTo>
                        <a:pt x="54802" y="23442"/>
                      </a:lnTo>
                      <a:lnTo>
                        <a:pt x="55423" y="24312"/>
                      </a:lnTo>
                      <a:lnTo>
                        <a:pt x="56013" y="25212"/>
                      </a:lnTo>
                      <a:lnTo>
                        <a:pt x="56572" y="26175"/>
                      </a:lnTo>
                      <a:lnTo>
                        <a:pt x="57069" y="27137"/>
                      </a:lnTo>
                      <a:lnTo>
                        <a:pt x="57504" y="28131"/>
                      </a:lnTo>
                      <a:lnTo>
                        <a:pt x="57907" y="29124"/>
                      </a:lnTo>
                      <a:lnTo>
                        <a:pt x="58249" y="30180"/>
                      </a:lnTo>
                      <a:lnTo>
                        <a:pt x="58559" y="31236"/>
                      </a:lnTo>
                      <a:lnTo>
                        <a:pt x="58808" y="32322"/>
                      </a:lnTo>
                      <a:lnTo>
                        <a:pt x="58994" y="33440"/>
                      </a:lnTo>
                      <a:lnTo>
                        <a:pt x="59149" y="34558"/>
                      </a:lnTo>
                      <a:lnTo>
                        <a:pt x="59242" y="35707"/>
                      </a:lnTo>
                      <a:lnTo>
                        <a:pt x="59273" y="36856"/>
                      </a:lnTo>
                      <a:lnTo>
                        <a:pt x="59242" y="38004"/>
                      </a:lnTo>
                      <a:lnTo>
                        <a:pt x="59149" y="39122"/>
                      </a:lnTo>
                      <a:lnTo>
                        <a:pt x="58994" y="40271"/>
                      </a:lnTo>
                      <a:lnTo>
                        <a:pt x="58808" y="41358"/>
                      </a:lnTo>
                      <a:lnTo>
                        <a:pt x="58559" y="42444"/>
                      </a:lnTo>
                      <a:lnTo>
                        <a:pt x="58249" y="43500"/>
                      </a:lnTo>
                      <a:lnTo>
                        <a:pt x="57907" y="44556"/>
                      </a:lnTo>
                      <a:lnTo>
                        <a:pt x="57504" y="45580"/>
                      </a:lnTo>
                      <a:lnTo>
                        <a:pt x="57069" y="46574"/>
                      </a:lnTo>
                      <a:lnTo>
                        <a:pt x="56572" y="47536"/>
                      </a:lnTo>
                      <a:lnTo>
                        <a:pt x="56013" y="48468"/>
                      </a:lnTo>
                      <a:lnTo>
                        <a:pt x="55423" y="49368"/>
                      </a:lnTo>
                      <a:lnTo>
                        <a:pt x="54802" y="50238"/>
                      </a:lnTo>
                      <a:lnTo>
                        <a:pt x="54150" y="51107"/>
                      </a:lnTo>
                      <a:lnTo>
                        <a:pt x="53436" y="51914"/>
                      </a:lnTo>
                      <a:lnTo>
                        <a:pt x="52691" y="52691"/>
                      </a:lnTo>
                      <a:lnTo>
                        <a:pt x="51915" y="53436"/>
                      </a:lnTo>
                      <a:lnTo>
                        <a:pt x="51107" y="54150"/>
                      </a:lnTo>
                      <a:lnTo>
                        <a:pt x="50269" y="54802"/>
                      </a:lnTo>
                      <a:lnTo>
                        <a:pt x="49369" y="55423"/>
                      </a:lnTo>
                      <a:lnTo>
                        <a:pt x="48468" y="56013"/>
                      </a:lnTo>
                      <a:lnTo>
                        <a:pt x="47537" y="56541"/>
                      </a:lnTo>
                      <a:lnTo>
                        <a:pt x="46574" y="57037"/>
                      </a:lnTo>
                      <a:lnTo>
                        <a:pt x="45581" y="57503"/>
                      </a:lnTo>
                      <a:lnTo>
                        <a:pt x="44556" y="57907"/>
                      </a:lnTo>
                      <a:lnTo>
                        <a:pt x="43501" y="58248"/>
                      </a:lnTo>
                      <a:lnTo>
                        <a:pt x="42445" y="58559"/>
                      </a:lnTo>
                      <a:lnTo>
                        <a:pt x="41358" y="58807"/>
                      </a:lnTo>
                      <a:lnTo>
                        <a:pt x="40271" y="58993"/>
                      </a:lnTo>
                      <a:lnTo>
                        <a:pt x="39154" y="59149"/>
                      </a:lnTo>
                      <a:lnTo>
                        <a:pt x="38005" y="59211"/>
                      </a:lnTo>
                      <a:lnTo>
                        <a:pt x="36856" y="59242"/>
                      </a:lnTo>
                      <a:lnTo>
                        <a:pt x="35707" y="59211"/>
                      </a:lnTo>
                      <a:lnTo>
                        <a:pt x="34558" y="59149"/>
                      </a:lnTo>
                      <a:lnTo>
                        <a:pt x="33441" y="58993"/>
                      </a:lnTo>
                      <a:lnTo>
                        <a:pt x="32323" y="58807"/>
                      </a:lnTo>
                      <a:lnTo>
                        <a:pt x="31236" y="58559"/>
                      </a:lnTo>
                      <a:lnTo>
                        <a:pt x="30181" y="58248"/>
                      </a:lnTo>
                      <a:lnTo>
                        <a:pt x="29156" y="57907"/>
                      </a:lnTo>
                      <a:lnTo>
                        <a:pt x="28131" y="57503"/>
                      </a:lnTo>
                      <a:lnTo>
                        <a:pt x="27138" y="57037"/>
                      </a:lnTo>
                      <a:lnTo>
                        <a:pt x="26175" y="56541"/>
                      </a:lnTo>
                      <a:lnTo>
                        <a:pt x="25213" y="56013"/>
                      </a:lnTo>
                      <a:lnTo>
                        <a:pt x="24312" y="55423"/>
                      </a:lnTo>
                      <a:lnTo>
                        <a:pt x="23443" y="54802"/>
                      </a:lnTo>
                      <a:lnTo>
                        <a:pt x="22605" y="54150"/>
                      </a:lnTo>
                      <a:lnTo>
                        <a:pt x="21766" y="53436"/>
                      </a:lnTo>
                      <a:lnTo>
                        <a:pt x="20990" y="52691"/>
                      </a:lnTo>
                      <a:lnTo>
                        <a:pt x="20245" y="51914"/>
                      </a:lnTo>
                      <a:lnTo>
                        <a:pt x="19562" y="51107"/>
                      </a:lnTo>
                      <a:lnTo>
                        <a:pt x="18879" y="50238"/>
                      </a:lnTo>
                      <a:lnTo>
                        <a:pt x="18258" y="49368"/>
                      </a:lnTo>
                      <a:lnTo>
                        <a:pt x="17668" y="48468"/>
                      </a:lnTo>
                      <a:lnTo>
                        <a:pt x="17140" y="47536"/>
                      </a:lnTo>
                      <a:lnTo>
                        <a:pt x="16643" y="46574"/>
                      </a:lnTo>
                      <a:lnTo>
                        <a:pt x="16209" y="45580"/>
                      </a:lnTo>
                      <a:lnTo>
                        <a:pt x="15805" y="44556"/>
                      </a:lnTo>
                      <a:lnTo>
                        <a:pt x="15432" y="43500"/>
                      </a:lnTo>
                      <a:lnTo>
                        <a:pt x="15153" y="42444"/>
                      </a:lnTo>
                      <a:lnTo>
                        <a:pt x="14904" y="41358"/>
                      </a:lnTo>
                      <a:lnTo>
                        <a:pt x="14687" y="40271"/>
                      </a:lnTo>
                      <a:lnTo>
                        <a:pt x="14563" y="39122"/>
                      </a:lnTo>
                      <a:lnTo>
                        <a:pt x="14470" y="38004"/>
                      </a:lnTo>
                      <a:lnTo>
                        <a:pt x="14439" y="36856"/>
                      </a:lnTo>
                      <a:lnTo>
                        <a:pt x="14470" y="35707"/>
                      </a:lnTo>
                      <a:lnTo>
                        <a:pt x="14563" y="34558"/>
                      </a:lnTo>
                      <a:lnTo>
                        <a:pt x="14687" y="33440"/>
                      </a:lnTo>
                      <a:lnTo>
                        <a:pt x="14904" y="32322"/>
                      </a:lnTo>
                      <a:lnTo>
                        <a:pt x="15153" y="31236"/>
                      </a:lnTo>
                      <a:lnTo>
                        <a:pt x="15432" y="30180"/>
                      </a:lnTo>
                      <a:lnTo>
                        <a:pt x="15805" y="29124"/>
                      </a:lnTo>
                      <a:lnTo>
                        <a:pt x="16209" y="28131"/>
                      </a:lnTo>
                      <a:lnTo>
                        <a:pt x="16643" y="27137"/>
                      </a:lnTo>
                      <a:lnTo>
                        <a:pt x="17140" y="26175"/>
                      </a:lnTo>
                      <a:lnTo>
                        <a:pt x="17668" y="25212"/>
                      </a:lnTo>
                      <a:lnTo>
                        <a:pt x="18258" y="24312"/>
                      </a:lnTo>
                      <a:lnTo>
                        <a:pt x="18879" y="23442"/>
                      </a:lnTo>
                      <a:lnTo>
                        <a:pt x="19562" y="22573"/>
                      </a:lnTo>
                      <a:lnTo>
                        <a:pt x="20245" y="21766"/>
                      </a:lnTo>
                      <a:lnTo>
                        <a:pt x="20990" y="20989"/>
                      </a:lnTo>
                      <a:lnTo>
                        <a:pt x="21766" y="20244"/>
                      </a:lnTo>
                      <a:lnTo>
                        <a:pt x="22605" y="19561"/>
                      </a:lnTo>
                      <a:lnTo>
                        <a:pt x="23443" y="18878"/>
                      </a:lnTo>
                      <a:lnTo>
                        <a:pt x="24312" y="18257"/>
                      </a:lnTo>
                      <a:lnTo>
                        <a:pt x="25213" y="17667"/>
                      </a:lnTo>
                      <a:lnTo>
                        <a:pt x="26175" y="17139"/>
                      </a:lnTo>
                      <a:lnTo>
                        <a:pt x="27138" y="16643"/>
                      </a:lnTo>
                      <a:lnTo>
                        <a:pt x="28131" y="16208"/>
                      </a:lnTo>
                      <a:lnTo>
                        <a:pt x="29156" y="15804"/>
                      </a:lnTo>
                      <a:lnTo>
                        <a:pt x="30181" y="15432"/>
                      </a:lnTo>
                      <a:lnTo>
                        <a:pt x="31236" y="15152"/>
                      </a:lnTo>
                      <a:lnTo>
                        <a:pt x="32323" y="14873"/>
                      </a:lnTo>
                      <a:lnTo>
                        <a:pt x="33441" y="14686"/>
                      </a:lnTo>
                      <a:lnTo>
                        <a:pt x="34558" y="14562"/>
                      </a:lnTo>
                      <a:lnTo>
                        <a:pt x="35707" y="14469"/>
                      </a:lnTo>
                      <a:lnTo>
                        <a:pt x="36856" y="14438"/>
                      </a:lnTo>
                      <a:close/>
                      <a:moveTo>
                        <a:pt x="35894" y="0"/>
                      </a:moveTo>
                      <a:lnTo>
                        <a:pt x="34962" y="31"/>
                      </a:lnTo>
                      <a:lnTo>
                        <a:pt x="34000" y="93"/>
                      </a:lnTo>
                      <a:lnTo>
                        <a:pt x="33068" y="187"/>
                      </a:lnTo>
                      <a:lnTo>
                        <a:pt x="32168" y="280"/>
                      </a:lnTo>
                      <a:lnTo>
                        <a:pt x="31236" y="435"/>
                      </a:lnTo>
                      <a:lnTo>
                        <a:pt x="30336" y="559"/>
                      </a:lnTo>
                      <a:lnTo>
                        <a:pt x="29435" y="745"/>
                      </a:lnTo>
                      <a:lnTo>
                        <a:pt x="28535" y="932"/>
                      </a:lnTo>
                      <a:lnTo>
                        <a:pt x="27635" y="1149"/>
                      </a:lnTo>
                      <a:lnTo>
                        <a:pt x="26765" y="1398"/>
                      </a:lnTo>
                      <a:lnTo>
                        <a:pt x="25896" y="1646"/>
                      </a:lnTo>
                      <a:lnTo>
                        <a:pt x="25026" y="1925"/>
                      </a:lnTo>
                      <a:lnTo>
                        <a:pt x="24188" y="2236"/>
                      </a:lnTo>
                      <a:lnTo>
                        <a:pt x="23350" y="2546"/>
                      </a:lnTo>
                      <a:lnTo>
                        <a:pt x="22511" y="2888"/>
                      </a:lnTo>
                      <a:lnTo>
                        <a:pt x="21673" y="3260"/>
                      </a:lnTo>
                      <a:lnTo>
                        <a:pt x="20866" y="3633"/>
                      </a:lnTo>
                      <a:lnTo>
                        <a:pt x="20090" y="4037"/>
                      </a:lnTo>
                      <a:lnTo>
                        <a:pt x="19282" y="4440"/>
                      </a:lnTo>
                      <a:lnTo>
                        <a:pt x="18506" y="4875"/>
                      </a:lnTo>
                      <a:lnTo>
                        <a:pt x="17730" y="5341"/>
                      </a:lnTo>
                      <a:lnTo>
                        <a:pt x="16985" y="5806"/>
                      </a:lnTo>
                      <a:lnTo>
                        <a:pt x="16240" y="6303"/>
                      </a:lnTo>
                      <a:lnTo>
                        <a:pt x="15525" y="6800"/>
                      </a:lnTo>
                      <a:lnTo>
                        <a:pt x="14811" y="7328"/>
                      </a:lnTo>
                      <a:lnTo>
                        <a:pt x="14097" y="7856"/>
                      </a:lnTo>
                      <a:lnTo>
                        <a:pt x="13414" y="8415"/>
                      </a:lnTo>
                      <a:lnTo>
                        <a:pt x="12731" y="8973"/>
                      </a:lnTo>
                      <a:lnTo>
                        <a:pt x="12079" y="9563"/>
                      </a:lnTo>
                      <a:lnTo>
                        <a:pt x="11427" y="10184"/>
                      </a:lnTo>
                      <a:lnTo>
                        <a:pt x="10806" y="10774"/>
                      </a:lnTo>
                      <a:lnTo>
                        <a:pt x="10185" y="11426"/>
                      </a:lnTo>
                      <a:lnTo>
                        <a:pt x="9564" y="12078"/>
                      </a:lnTo>
                      <a:lnTo>
                        <a:pt x="8974" y="12730"/>
                      </a:lnTo>
                      <a:lnTo>
                        <a:pt x="8415" y="13413"/>
                      </a:lnTo>
                      <a:lnTo>
                        <a:pt x="7856" y="14097"/>
                      </a:lnTo>
                      <a:lnTo>
                        <a:pt x="7329" y="14811"/>
                      </a:lnTo>
                      <a:lnTo>
                        <a:pt x="6801" y="15525"/>
                      </a:lnTo>
                      <a:lnTo>
                        <a:pt x="6304" y="16239"/>
                      </a:lnTo>
                      <a:lnTo>
                        <a:pt x="5807" y="16984"/>
                      </a:lnTo>
                      <a:lnTo>
                        <a:pt x="5341" y="17729"/>
                      </a:lnTo>
                      <a:lnTo>
                        <a:pt x="4876" y="18506"/>
                      </a:lnTo>
                      <a:lnTo>
                        <a:pt x="4441" y="19282"/>
                      </a:lnTo>
                      <a:lnTo>
                        <a:pt x="4037" y="20058"/>
                      </a:lnTo>
                      <a:lnTo>
                        <a:pt x="3634" y="20865"/>
                      </a:lnTo>
                      <a:lnTo>
                        <a:pt x="3261" y="21673"/>
                      </a:lnTo>
                      <a:lnTo>
                        <a:pt x="2889" y="22511"/>
                      </a:lnTo>
                      <a:lnTo>
                        <a:pt x="2547" y="23318"/>
                      </a:lnTo>
                      <a:lnTo>
                        <a:pt x="2236" y="24188"/>
                      </a:lnTo>
                      <a:lnTo>
                        <a:pt x="1926" y="25026"/>
                      </a:lnTo>
                      <a:lnTo>
                        <a:pt x="1647" y="25895"/>
                      </a:lnTo>
                      <a:lnTo>
                        <a:pt x="1398" y="26765"/>
                      </a:lnTo>
                      <a:lnTo>
                        <a:pt x="1150" y="27634"/>
                      </a:lnTo>
                      <a:lnTo>
                        <a:pt x="932" y="28534"/>
                      </a:lnTo>
                      <a:lnTo>
                        <a:pt x="746" y="29404"/>
                      </a:lnTo>
                      <a:lnTo>
                        <a:pt x="591" y="30335"/>
                      </a:lnTo>
                      <a:lnTo>
                        <a:pt x="436" y="31236"/>
                      </a:lnTo>
                      <a:lnTo>
                        <a:pt x="311" y="32167"/>
                      </a:lnTo>
                      <a:lnTo>
                        <a:pt x="187" y="33068"/>
                      </a:lnTo>
                      <a:lnTo>
                        <a:pt x="94" y="33999"/>
                      </a:lnTo>
                      <a:lnTo>
                        <a:pt x="63" y="34962"/>
                      </a:lnTo>
                      <a:lnTo>
                        <a:pt x="1" y="35893"/>
                      </a:lnTo>
                      <a:lnTo>
                        <a:pt x="1" y="36856"/>
                      </a:lnTo>
                      <a:lnTo>
                        <a:pt x="1" y="37694"/>
                      </a:lnTo>
                      <a:lnTo>
                        <a:pt x="32" y="38563"/>
                      </a:lnTo>
                      <a:lnTo>
                        <a:pt x="94" y="39402"/>
                      </a:lnTo>
                      <a:lnTo>
                        <a:pt x="156" y="40240"/>
                      </a:lnTo>
                      <a:lnTo>
                        <a:pt x="249" y="41078"/>
                      </a:lnTo>
                      <a:lnTo>
                        <a:pt x="343" y="41885"/>
                      </a:lnTo>
                      <a:lnTo>
                        <a:pt x="467" y="42724"/>
                      </a:lnTo>
                      <a:lnTo>
                        <a:pt x="622" y="43531"/>
                      </a:lnTo>
                      <a:lnTo>
                        <a:pt x="777" y="44338"/>
                      </a:lnTo>
                      <a:lnTo>
                        <a:pt x="932" y="45146"/>
                      </a:lnTo>
                      <a:lnTo>
                        <a:pt x="1336" y="46729"/>
                      </a:lnTo>
                      <a:lnTo>
                        <a:pt x="1833" y="48313"/>
                      </a:lnTo>
                      <a:lnTo>
                        <a:pt x="2361" y="49834"/>
                      </a:lnTo>
                      <a:lnTo>
                        <a:pt x="2951" y="51324"/>
                      </a:lnTo>
                      <a:lnTo>
                        <a:pt x="3634" y="52784"/>
                      </a:lnTo>
                      <a:lnTo>
                        <a:pt x="4348" y="54243"/>
                      </a:lnTo>
                      <a:lnTo>
                        <a:pt x="5155" y="55609"/>
                      </a:lnTo>
                      <a:lnTo>
                        <a:pt x="5993" y="56975"/>
                      </a:lnTo>
                      <a:lnTo>
                        <a:pt x="6894" y="58279"/>
                      </a:lnTo>
                      <a:lnTo>
                        <a:pt x="7856" y="59552"/>
                      </a:lnTo>
                      <a:lnTo>
                        <a:pt x="8850" y="60794"/>
                      </a:lnTo>
                      <a:lnTo>
                        <a:pt x="9906" y="61974"/>
                      </a:lnTo>
                      <a:lnTo>
                        <a:pt x="11023" y="63123"/>
                      </a:lnTo>
                      <a:lnTo>
                        <a:pt x="12172" y="64210"/>
                      </a:lnTo>
                      <a:lnTo>
                        <a:pt x="13383" y="65234"/>
                      </a:lnTo>
                      <a:lnTo>
                        <a:pt x="14625" y="66228"/>
                      </a:lnTo>
                      <a:lnTo>
                        <a:pt x="15929" y="67159"/>
                      </a:lnTo>
                      <a:lnTo>
                        <a:pt x="17264" y="68029"/>
                      </a:lnTo>
                      <a:lnTo>
                        <a:pt x="18630" y="68867"/>
                      </a:lnTo>
                      <a:lnTo>
                        <a:pt x="20028" y="69612"/>
                      </a:lnTo>
                      <a:lnTo>
                        <a:pt x="21487" y="70326"/>
                      </a:lnTo>
                      <a:lnTo>
                        <a:pt x="22946" y="70978"/>
                      </a:lnTo>
                      <a:lnTo>
                        <a:pt x="24468" y="71537"/>
                      </a:lnTo>
                      <a:lnTo>
                        <a:pt x="26020" y="72065"/>
                      </a:lnTo>
                      <a:lnTo>
                        <a:pt x="27603" y="72500"/>
                      </a:lnTo>
                      <a:lnTo>
                        <a:pt x="29187" y="72872"/>
                      </a:lnTo>
                      <a:lnTo>
                        <a:pt x="29994" y="73028"/>
                      </a:lnTo>
                      <a:lnTo>
                        <a:pt x="30801" y="73183"/>
                      </a:lnTo>
                      <a:lnTo>
                        <a:pt x="30801" y="177508"/>
                      </a:lnTo>
                      <a:lnTo>
                        <a:pt x="30833" y="177508"/>
                      </a:lnTo>
                      <a:lnTo>
                        <a:pt x="30895" y="177694"/>
                      </a:lnTo>
                      <a:lnTo>
                        <a:pt x="30988" y="177911"/>
                      </a:lnTo>
                      <a:lnTo>
                        <a:pt x="31143" y="178129"/>
                      </a:lnTo>
                      <a:lnTo>
                        <a:pt x="31360" y="178346"/>
                      </a:lnTo>
                      <a:lnTo>
                        <a:pt x="31640" y="178563"/>
                      </a:lnTo>
                      <a:lnTo>
                        <a:pt x="31919" y="178812"/>
                      </a:lnTo>
                      <a:lnTo>
                        <a:pt x="32292" y="179029"/>
                      </a:lnTo>
                      <a:lnTo>
                        <a:pt x="32664" y="179246"/>
                      </a:lnTo>
                      <a:lnTo>
                        <a:pt x="33099" y="179433"/>
                      </a:lnTo>
                      <a:lnTo>
                        <a:pt x="33534" y="179619"/>
                      </a:lnTo>
                      <a:lnTo>
                        <a:pt x="34031" y="179805"/>
                      </a:lnTo>
                      <a:lnTo>
                        <a:pt x="34558" y="179961"/>
                      </a:lnTo>
                      <a:lnTo>
                        <a:pt x="35086" y="180085"/>
                      </a:lnTo>
                      <a:lnTo>
                        <a:pt x="35676" y="180178"/>
                      </a:lnTo>
                      <a:lnTo>
                        <a:pt x="36235" y="180209"/>
                      </a:lnTo>
                      <a:lnTo>
                        <a:pt x="36856" y="180240"/>
                      </a:lnTo>
                      <a:lnTo>
                        <a:pt x="37446" y="180209"/>
                      </a:lnTo>
                      <a:lnTo>
                        <a:pt x="38036" y="180178"/>
                      </a:lnTo>
                      <a:lnTo>
                        <a:pt x="38595" y="180085"/>
                      </a:lnTo>
                      <a:lnTo>
                        <a:pt x="39154" y="179961"/>
                      </a:lnTo>
                      <a:lnTo>
                        <a:pt x="39650" y="179805"/>
                      </a:lnTo>
                      <a:lnTo>
                        <a:pt x="40147" y="179619"/>
                      </a:lnTo>
                      <a:lnTo>
                        <a:pt x="40613" y="179433"/>
                      </a:lnTo>
                      <a:lnTo>
                        <a:pt x="41048" y="179246"/>
                      </a:lnTo>
                      <a:lnTo>
                        <a:pt x="41420" y="179029"/>
                      </a:lnTo>
                      <a:lnTo>
                        <a:pt x="41762" y="178812"/>
                      </a:lnTo>
                      <a:lnTo>
                        <a:pt x="42072" y="178563"/>
                      </a:lnTo>
                      <a:lnTo>
                        <a:pt x="42321" y="178346"/>
                      </a:lnTo>
                      <a:lnTo>
                        <a:pt x="42538" y="178129"/>
                      </a:lnTo>
                      <a:lnTo>
                        <a:pt x="42724" y="177911"/>
                      </a:lnTo>
                      <a:lnTo>
                        <a:pt x="42817" y="177694"/>
                      </a:lnTo>
                      <a:lnTo>
                        <a:pt x="42880" y="177508"/>
                      </a:lnTo>
                      <a:lnTo>
                        <a:pt x="42880" y="73183"/>
                      </a:lnTo>
                      <a:lnTo>
                        <a:pt x="43687" y="73028"/>
                      </a:lnTo>
                      <a:lnTo>
                        <a:pt x="44525" y="72872"/>
                      </a:lnTo>
                      <a:lnTo>
                        <a:pt x="46109" y="72500"/>
                      </a:lnTo>
                      <a:lnTo>
                        <a:pt x="47692" y="72065"/>
                      </a:lnTo>
                      <a:lnTo>
                        <a:pt x="49214" y="71537"/>
                      </a:lnTo>
                      <a:lnTo>
                        <a:pt x="50735" y="70978"/>
                      </a:lnTo>
                      <a:lnTo>
                        <a:pt x="52225" y="70326"/>
                      </a:lnTo>
                      <a:lnTo>
                        <a:pt x="53654" y="69612"/>
                      </a:lnTo>
                      <a:lnTo>
                        <a:pt x="55082" y="68867"/>
                      </a:lnTo>
                      <a:lnTo>
                        <a:pt x="56448" y="68029"/>
                      </a:lnTo>
                      <a:lnTo>
                        <a:pt x="57783" y="67159"/>
                      </a:lnTo>
                      <a:lnTo>
                        <a:pt x="59056" y="66228"/>
                      </a:lnTo>
                      <a:lnTo>
                        <a:pt x="60298" y="65234"/>
                      </a:lnTo>
                      <a:lnTo>
                        <a:pt x="61509" y="64210"/>
                      </a:lnTo>
                      <a:lnTo>
                        <a:pt x="62689" y="63123"/>
                      </a:lnTo>
                      <a:lnTo>
                        <a:pt x="63775" y="61974"/>
                      </a:lnTo>
                      <a:lnTo>
                        <a:pt x="64831" y="60794"/>
                      </a:lnTo>
                      <a:lnTo>
                        <a:pt x="65856" y="59552"/>
                      </a:lnTo>
                      <a:lnTo>
                        <a:pt x="66818" y="58279"/>
                      </a:lnTo>
                      <a:lnTo>
                        <a:pt x="67719" y="56975"/>
                      </a:lnTo>
                      <a:lnTo>
                        <a:pt x="68557" y="55609"/>
                      </a:lnTo>
                      <a:lnTo>
                        <a:pt x="69333" y="54243"/>
                      </a:lnTo>
                      <a:lnTo>
                        <a:pt x="70078" y="52784"/>
                      </a:lnTo>
                      <a:lnTo>
                        <a:pt x="70730" y="51324"/>
                      </a:lnTo>
                      <a:lnTo>
                        <a:pt x="71351" y="49834"/>
                      </a:lnTo>
                      <a:lnTo>
                        <a:pt x="71879" y="48313"/>
                      </a:lnTo>
                      <a:lnTo>
                        <a:pt x="72345" y="46729"/>
                      </a:lnTo>
                      <a:lnTo>
                        <a:pt x="72749" y="45146"/>
                      </a:lnTo>
                      <a:lnTo>
                        <a:pt x="72935" y="44338"/>
                      </a:lnTo>
                      <a:lnTo>
                        <a:pt x="73090" y="43531"/>
                      </a:lnTo>
                      <a:lnTo>
                        <a:pt x="73245" y="42724"/>
                      </a:lnTo>
                      <a:lnTo>
                        <a:pt x="73339" y="41885"/>
                      </a:lnTo>
                      <a:lnTo>
                        <a:pt x="73463" y="41078"/>
                      </a:lnTo>
                      <a:lnTo>
                        <a:pt x="73556" y="40240"/>
                      </a:lnTo>
                      <a:lnTo>
                        <a:pt x="73618" y="39402"/>
                      </a:lnTo>
                      <a:lnTo>
                        <a:pt x="73649" y="38563"/>
                      </a:lnTo>
                      <a:lnTo>
                        <a:pt x="73680" y="37694"/>
                      </a:lnTo>
                      <a:lnTo>
                        <a:pt x="73711" y="36856"/>
                      </a:lnTo>
                      <a:lnTo>
                        <a:pt x="73680" y="35893"/>
                      </a:lnTo>
                      <a:lnTo>
                        <a:pt x="73649" y="34962"/>
                      </a:lnTo>
                      <a:lnTo>
                        <a:pt x="73587" y="33999"/>
                      </a:lnTo>
                      <a:lnTo>
                        <a:pt x="73494" y="33068"/>
                      </a:lnTo>
                      <a:lnTo>
                        <a:pt x="73401" y="32167"/>
                      </a:lnTo>
                      <a:lnTo>
                        <a:pt x="73276" y="31236"/>
                      </a:lnTo>
                      <a:lnTo>
                        <a:pt x="73121" y="30335"/>
                      </a:lnTo>
                      <a:lnTo>
                        <a:pt x="72935" y="29404"/>
                      </a:lnTo>
                      <a:lnTo>
                        <a:pt x="72749" y="28534"/>
                      </a:lnTo>
                      <a:lnTo>
                        <a:pt x="72531" y="27634"/>
                      </a:lnTo>
                      <a:lnTo>
                        <a:pt x="72314" y="26765"/>
                      </a:lnTo>
                      <a:lnTo>
                        <a:pt x="72034" y="25895"/>
                      </a:lnTo>
                      <a:lnTo>
                        <a:pt x="71755" y="25026"/>
                      </a:lnTo>
                      <a:lnTo>
                        <a:pt x="71476" y="24188"/>
                      </a:lnTo>
                      <a:lnTo>
                        <a:pt x="71134" y="23318"/>
                      </a:lnTo>
                      <a:lnTo>
                        <a:pt x="70793" y="22511"/>
                      </a:lnTo>
                      <a:lnTo>
                        <a:pt x="70451" y="21673"/>
                      </a:lnTo>
                      <a:lnTo>
                        <a:pt x="70078" y="20865"/>
                      </a:lnTo>
                      <a:lnTo>
                        <a:pt x="69675" y="20058"/>
                      </a:lnTo>
                      <a:lnTo>
                        <a:pt x="69240" y="19282"/>
                      </a:lnTo>
                      <a:lnTo>
                        <a:pt x="68805" y="18506"/>
                      </a:lnTo>
                      <a:lnTo>
                        <a:pt x="68371" y="17729"/>
                      </a:lnTo>
                      <a:lnTo>
                        <a:pt x="67905" y="16984"/>
                      </a:lnTo>
                      <a:lnTo>
                        <a:pt x="67408" y="16239"/>
                      </a:lnTo>
                      <a:lnTo>
                        <a:pt x="66911" y="15525"/>
                      </a:lnTo>
                      <a:lnTo>
                        <a:pt x="66384" y="14811"/>
                      </a:lnTo>
                      <a:lnTo>
                        <a:pt x="65825" y="14097"/>
                      </a:lnTo>
                      <a:lnTo>
                        <a:pt x="65297" y="13413"/>
                      </a:lnTo>
                      <a:lnTo>
                        <a:pt x="64707" y="12730"/>
                      </a:lnTo>
                      <a:lnTo>
                        <a:pt x="64117" y="12078"/>
                      </a:lnTo>
                      <a:lnTo>
                        <a:pt x="63527" y="11426"/>
                      </a:lnTo>
                      <a:lnTo>
                        <a:pt x="62906" y="10774"/>
                      </a:lnTo>
                      <a:lnTo>
                        <a:pt x="62285" y="10184"/>
                      </a:lnTo>
                      <a:lnTo>
                        <a:pt x="61633" y="9563"/>
                      </a:lnTo>
                      <a:lnTo>
                        <a:pt x="60950" y="8973"/>
                      </a:lnTo>
                      <a:lnTo>
                        <a:pt x="60298" y="8415"/>
                      </a:lnTo>
                      <a:lnTo>
                        <a:pt x="59584" y="7856"/>
                      </a:lnTo>
                      <a:lnTo>
                        <a:pt x="58901" y="7328"/>
                      </a:lnTo>
                      <a:lnTo>
                        <a:pt x="58187" y="6800"/>
                      </a:lnTo>
                      <a:lnTo>
                        <a:pt x="57441" y="6303"/>
                      </a:lnTo>
                      <a:lnTo>
                        <a:pt x="56696" y="5806"/>
                      </a:lnTo>
                      <a:lnTo>
                        <a:pt x="55951" y="5341"/>
                      </a:lnTo>
                      <a:lnTo>
                        <a:pt x="55175" y="4875"/>
                      </a:lnTo>
                      <a:lnTo>
                        <a:pt x="54399" y="4440"/>
                      </a:lnTo>
                      <a:lnTo>
                        <a:pt x="53622" y="4037"/>
                      </a:lnTo>
                      <a:lnTo>
                        <a:pt x="52815" y="3633"/>
                      </a:lnTo>
                      <a:lnTo>
                        <a:pt x="52008" y="3260"/>
                      </a:lnTo>
                      <a:lnTo>
                        <a:pt x="51201" y="2888"/>
                      </a:lnTo>
                      <a:lnTo>
                        <a:pt x="50362" y="2546"/>
                      </a:lnTo>
                      <a:lnTo>
                        <a:pt x="49524" y="2236"/>
                      </a:lnTo>
                      <a:lnTo>
                        <a:pt x="48655" y="1925"/>
                      </a:lnTo>
                      <a:lnTo>
                        <a:pt x="47816" y="1646"/>
                      </a:lnTo>
                      <a:lnTo>
                        <a:pt x="46947" y="1398"/>
                      </a:lnTo>
                      <a:lnTo>
                        <a:pt x="46047" y="1149"/>
                      </a:lnTo>
                      <a:lnTo>
                        <a:pt x="45177" y="932"/>
                      </a:lnTo>
                      <a:lnTo>
                        <a:pt x="44277" y="745"/>
                      </a:lnTo>
                      <a:lnTo>
                        <a:pt x="43376" y="559"/>
                      </a:lnTo>
                      <a:lnTo>
                        <a:pt x="42445" y="435"/>
                      </a:lnTo>
                      <a:lnTo>
                        <a:pt x="41544" y="280"/>
                      </a:lnTo>
                      <a:lnTo>
                        <a:pt x="40613" y="187"/>
                      </a:lnTo>
                      <a:lnTo>
                        <a:pt x="39681" y="93"/>
                      </a:lnTo>
                      <a:lnTo>
                        <a:pt x="38750" y="31"/>
                      </a:lnTo>
                      <a:lnTo>
                        <a:pt x="377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3" name="Google Shape;1372;p39">
                  <a:extLst>
                    <a:ext uri="{FF2B5EF4-FFF2-40B4-BE49-F238E27FC236}">
                      <a16:creationId xmlns:a16="http://schemas.microsoft.com/office/drawing/2014/main" id="{4AA6E607-7B10-F654-6A08-713964D92A12}"/>
                    </a:ext>
                  </a:extLst>
                </p:cNvPr>
                <p:cNvSpPr/>
                <p:nvPr/>
              </p:nvSpPr>
              <p:spPr>
                <a:xfrm>
                  <a:off x="1628232" y="3038163"/>
                  <a:ext cx="860927" cy="6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65" h="35149" extrusionOk="0">
                      <a:moveTo>
                        <a:pt x="249" y="1"/>
                      </a:moveTo>
                      <a:lnTo>
                        <a:pt x="218" y="311"/>
                      </a:lnTo>
                      <a:lnTo>
                        <a:pt x="125" y="1150"/>
                      </a:lnTo>
                      <a:lnTo>
                        <a:pt x="63" y="1771"/>
                      </a:lnTo>
                      <a:lnTo>
                        <a:pt x="32" y="2516"/>
                      </a:lnTo>
                      <a:lnTo>
                        <a:pt x="1" y="3354"/>
                      </a:lnTo>
                      <a:lnTo>
                        <a:pt x="32" y="4286"/>
                      </a:lnTo>
                      <a:lnTo>
                        <a:pt x="94" y="5310"/>
                      </a:lnTo>
                      <a:lnTo>
                        <a:pt x="187" y="6397"/>
                      </a:lnTo>
                      <a:lnTo>
                        <a:pt x="311" y="7577"/>
                      </a:lnTo>
                      <a:lnTo>
                        <a:pt x="529" y="8819"/>
                      </a:lnTo>
                      <a:lnTo>
                        <a:pt x="808" y="10123"/>
                      </a:lnTo>
                      <a:lnTo>
                        <a:pt x="1181" y="11458"/>
                      </a:lnTo>
                      <a:lnTo>
                        <a:pt x="1398" y="12141"/>
                      </a:lnTo>
                      <a:lnTo>
                        <a:pt x="1615" y="12824"/>
                      </a:lnTo>
                      <a:lnTo>
                        <a:pt x="1895" y="13538"/>
                      </a:lnTo>
                      <a:lnTo>
                        <a:pt x="2174" y="14221"/>
                      </a:lnTo>
                      <a:lnTo>
                        <a:pt x="2609" y="15246"/>
                      </a:lnTo>
                      <a:lnTo>
                        <a:pt x="3137" y="16271"/>
                      </a:lnTo>
                      <a:lnTo>
                        <a:pt x="3696" y="17295"/>
                      </a:lnTo>
                      <a:lnTo>
                        <a:pt x="4317" y="18320"/>
                      </a:lnTo>
                      <a:lnTo>
                        <a:pt x="5000" y="19375"/>
                      </a:lnTo>
                      <a:lnTo>
                        <a:pt x="5776" y="20369"/>
                      </a:lnTo>
                      <a:lnTo>
                        <a:pt x="6583" y="21394"/>
                      </a:lnTo>
                      <a:lnTo>
                        <a:pt x="7484" y="22418"/>
                      </a:lnTo>
                      <a:lnTo>
                        <a:pt x="8042" y="22977"/>
                      </a:lnTo>
                      <a:lnTo>
                        <a:pt x="8632" y="23536"/>
                      </a:lnTo>
                      <a:lnTo>
                        <a:pt x="9253" y="24126"/>
                      </a:lnTo>
                      <a:lnTo>
                        <a:pt x="9874" y="24685"/>
                      </a:lnTo>
                      <a:lnTo>
                        <a:pt x="10526" y="25244"/>
                      </a:lnTo>
                      <a:lnTo>
                        <a:pt x="11240" y="25772"/>
                      </a:lnTo>
                      <a:lnTo>
                        <a:pt x="11955" y="26299"/>
                      </a:lnTo>
                      <a:lnTo>
                        <a:pt x="12700" y="26827"/>
                      </a:lnTo>
                      <a:lnTo>
                        <a:pt x="13538" y="27386"/>
                      </a:lnTo>
                      <a:lnTo>
                        <a:pt x="14376" y="27914"/>
                      </a:lnTo>
                      <a:lnTo>
                        <a:pt x="15277" y="28442"/>
                      </a:lnTo>
                      <a:lnTo>
                        <a:pt x="16208" y="28939"/>
                      </a:lnTo>
                      <a:lnTo>
                        <a:pt x="17140" y="29435"/>
                      </a:lnTo>
                      <a:lnTo>
                        <a:pt x="18164" y="29901"/>
                      </a:lnTo>
                      <a:lnTo>
                        <a:pt x="19189" y="30367"/>
                      </a:lnTo>
                      <a:lnTo>
                        <a:pt x="20245" y="30833"/>
                      </a:lnTo>
                      <a:lnTo>
                        <a:pt x="21890" y="31454"/>
                      </a:lnTo>
                      <a:lnTo>
                        <a:pt x="23598" y="32043"/>
                      </a:lnTo>
                      <a:lnTo>
                        <a:pt x="25430" y="32602"/>
                      </a:lnTo>
                      <a:lnTo>
                        <a:pt x="27324" y="33130"/>
                      </a:lnTo>
                      <a:lnTo>
                        <a:pt x="29280" y="33596"/>
                      </a:lnTo>
                      <a:lnTo>
                        <a:pt x="31360" y="34031"/>
                      </a:lnTo>
                      <a:lnTo>
                        <a:pt x="33503" y="34403"/>
                      </a:lnTo>
                      <a:lnTo>
                        <a:pt x="35769" y="34745"/>
                      </a:lnTo>
                      <a:lnTo>
                        <a:pt x="37446" y="34962"/>
                      </a:lnTo>
                      <a:lnTo>
                        <a:pt x="39216" y="35148"/>
                      </a:lnTo>
                      <a:lnTo>
                        <a:pt x="42507" y="33130"/>
                      </a:lnTo>
                      <a:lnTo>
                        <a:pt x="48965" y="29187"/>
                      </a:lnTo>
                      <a:lnTo>
                        <a:pt x="48779" y="29094"/>
                      </a:lnTo>
                      <a:lnTo>
                        <a:pt x="48313" y="28814"/>
                      </a:lnTo>
                      <a:lnTo>
                        <a:pt x="47537" y="28318"/>
                      </a:lnTo>
                      <a:lnTo>
                        <a:pt x="47071" y="27976"/>
                      </a:lnTo>
                      <a:lnTo>
                        <a:pt x="46543" y="27572"/>
                      </a:lnTo>
                      <a:lnTo>
                        <a:pt x="45984" y="27107"/>
                      </a:lnTo>
                      <a:lnTo>
                        <a:pt x="45363" y="26548"/>
                      </a:lnTo>
                      <a:lnTo>
                        <a:pt x="44711" y="25927"/>
                      </a:lnTo>
                      <a:lnTo>
                        <a:pt x="44059" y="25244"/>
                      </a:lnTo>
                      <a:lnTo>
                        <a:pt x="43345" y="24467"/>
                      </a:lnTo>
                      <a:lnTo>
                        <a:pt x="42600" y="23598"/>
                      </a:lnTo>
                      <a:lnTo>
                        <a:pt x="41855" y="22636"/>
                      </a:lnTo>
                      <a:lnTo>
                        <a:pt x="41110" y="21580"/>
                      </a:lnTo>
                      <a:lnTo>
                        <a:pt x="40209" y="21704"/>
                      </a:lnTo>
                      <a:lnTo>
                        <a:pt x="39153" y="21828"/>
                      </a:lnTo>
                      <a:lnTo>
                        <a:pt x="37756" y="21921"/>
                      </a:lnTo>
                      <a:lnTo>
                        <a:pt x="36204" y="21984"/>
                      </a:lnTo>
                      <a:lnTo>
                        <a:pt x="34465" y="21984"/>
                      </a:lnTo>
                      <a:lnTo>
                        <a:pt x="33503" y="21952"/>
                      </a:lnTo>
                      <a:lnTo>
                        <a:pt x="32509" y="21890"/>
                      </a:lnTo>
                      <a:lnTo>
                        <a:pt x="31484" y="21797"/>
                      </a:lnTo>
                      <a:lnTo>
                        <a:pt x="30429" y="21704"/>
                      </a:lnTo>
                      <a:lnTo>
                        <a:pt x="29311" y="21580"/>
                      </a:lnTo>
                      <a:lnTo>
                        <a:pt x="28131" y="21394"/>
                      </a:lnTo>
                      <a:lnTo>
                        <a:pt x="26982" y="21176"/>
                      </a:lnTo>
                      <a:lnTo>
                        <a:pt x="25771" y="20897"/>
                      </a:lnTo>
                      <a:lnTo>
                        <a:pt x="24871" y="20679"/>
                      </a:lnTo>
                      <a:lnTo>
                        <a:pt x="23971" y="20431"/>
                      </a:lnTo>
                      <a:lnTo>
                        <a:pt x="23039" y="20152"/>
                      </a:lnTo>
                      <a:lnTo>
                        <a:pt x="22139" y="19841"/>
                      </a:lnTo>
                      <a:lnTo>
                        <a:pt x="21207" y="19500"/>
                      </a:lnTo>
                      <a:lnTo>
                        <a:pt x="20307" y="19096"/>
                      </a:lnTo>
                      <a:lnTo>
                        <a:pt x="19406" y="18692"/>
                      </a:lnTo>
                      <a:lnTo>
                        <a:pt x="18506" y="18258"/>
                      </a:lnTo>
                      <a:lnTo>
                        <a:pt x="17388" y="17637"/>
                      </a:lnTo>
                      <a:lnTo>
                        <a:pt x="16270" y="16954"/>
                      </a:lnTo>
                      <a:lnTo>
                        <a:pt x="15184" y="16208"/>
                      </a:lnTo>
                      <a:lnTo>
                        <a:pt x="14656" y="15805"/>
                      </a:lnTo>
                      <a:lnTo>
                        <a:pt x="14159" y="15401"/>
                      </a:lnTo>
                      <a:lnTo>
                        <a:pt x="13507" y="14842"/>
                      </a:lnTo>
                      <a:lnTo>
                        <a:pt x="12886" y="14283"/>
                      </a:lnTo>
                      <a:lnTo>
                        <a:pt x="12265" y="13693"/>
                      </a:lnTo>
                      <a:lnTo>
                        <a:pt x="11675" y="13072"/>
                      </a:lnTo>
                      <a:lnTo>
                        <a:pt x="11116" y="12420"/>
                      </a:lnTo>
                      <a:lnTo>
                        <a:pt x="10557" y="11737"/>
                      </a:lnTo>
                      <a:lnTo>
                        <a:pt x="9999" y="11023"/>
                      </a:lnTo>
                      <a:lnTo>
                        <a:pt x="9471" y="10278"/>
                      </a:lnTo>
                      <a:lnTo>
                        <a:pt x="9067" y="9626"/>
                      </a:lnTo>
                      <a:lnTo>
                        <a:pt x="8663" y="8974"/>
                      </a:lnTo>
                      <a:lnTo>
                        <a:pt x="8260" y="8291"/>
                      </a:lnTo>
                      <a:lnTo>
                        <a:pt x="7887" y="7577"/>
                      </a:lnTo>
                      <a:lnTo>
                        <a:pt x="7546" y="6863"/>
                      </a:lnTo>
                      <a:lnTo>
                        <a:pt x="7204" y="6117"/>
                      </a:lnTo>
                      <a:lnTo>
                        <a:pt x="6863" y="5341"/>
                      </a:lnTo>
                      <a:lnTo>
                        <a:pt x="6552" y="4534"/>
                      </a:lnTo>
                      <a:lnTo>
                        <a:pt x="6179" y="3478"/>
                      </a:lnTo>
                      <a:lnTo>
                        <a:pt x="5838" y="2361"/>
                      </a:lnTo>
                      <a:lnTo>
                        <a:pt x="5527" y="1212"/>
                      </a:lnTo>
                      <a:lnTo>
                        <a:pt x="524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73;p39">
                  <a:extLst>
                    <a:ext uri="{FF2B5EF4-FFF2-40B4-BE49-F238E27FC236}">
                      <a16:creationId xmlns:a16="http://schemas.microsoft.com/office/drawing/2014/main" id="{52B09D0B-E29C-426D-2DEA-6B5549040C13}"/>
                    </a:ext>
                  </a:extLst>
                </p:cNvPr>
                <p:cNvSpPr/>
                <p:nvPr/>
              </p:nvSpPr>
              <p:spPr>
                <a:xfrm>
                  <a:off x="1589480" y="2862391"/>
                  <a:ext cx="153970" cy="200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7" h="11396" extrusionOk="0">
                      <a:moveTo>
                        <a:pt x="0" y="0"/>
                      </a:moveTo>
                      <a:lnTo>
                        <a:pt x="0" y="7266"/>
                      </a:lnTo>
                      <a:lnTo>
                        <a:pt x="31" y="7700"/>
                      </a:lnTo>
                      <a:lnTo>
                        <a:pt x="93" y="8104"/>
                      </a:lnTo>
                      <a:lnTo>
                        <a:pt x="187" y="8507"/>
                      </a:lnTo>
                      <a:lnTo>
                        <a:pt x="342" y="8880"/>
                      </a:lnTo>
                      <a:lnTo>
                        <a:pt x="497" y="9253"/>
                      </a:lnTo>
                      <a:lnTo>
                        <a:pt x="714" y="9563"/>
                      </a:lnTo>
                      <a:lnTo>
                        <a:pt x="963" y="9905"/>
                      </a:lnTo>
                      <a:lnTo>
                        <a:pt x="1211" y="10184"/>
                      </a:lnTo>
                      <a:lnTo>
                        <a:pt x="1522" y="10464"/>
                      </a:lnTo>
                      <a:lnTo>
                        <a:pt x="1832" y="10681"/>
                      </a:lnTo>
                      <a:lnTo>
                        <a:pt x="2174" y="10898"/>
                      </a:lnTo>
                      <a:lnTo>
                        <a:pt x="2515" y="11053"/>
                      </a:lnTo>
                      <a:lnTo>
                        <a:pt x="2888" y="11209"/>
                      </a:lnTo>
                      <a:lnTo>
                        <a:pt x="3291" y="11302"/>
                      </a:lnTo>
                      <a:lnTo>
                        <a:pt x="3695" y="11364"/>
                      </a:lnTo>
                      <a:lnTo>
                        <a:pt x="4130" y="11395"/>
                      </a:lnTo>
                      <a:lnTo>
                        <a:pt x="5713" y="11395"/>
                      </a:lnTo>
                      <a:lnTo>
                        <a:pt x="6024" y="11364"/>
                      </a:lnTo>
                      <a:lnTo>
                        <a:pt x="6334" y="11333"/>
                      </a:lnTo>
                      <a:lnTo>
                        <a:pt x="6614" y="11240"/>
                      </a:lnTo>
                      <a:lnTo>
                        <a:pt x="6893" y="11147"/>
                      </a:lnTo>
                      <a:lnTo>
                        <a:pt x="7173" y="11022"/>
                      </a:lnTo>
                      <a:lnTo>
                        <a:pt x="7421" y="10867"/>
                      </a:lnTo>
                      <a:lnTo>
                        <a:pt x="7638" y="10681"/>
                      </a:lnTo>
                      <a:lnTo>
                        <a:pt x="7856" y="10495"/>
                      </a:lnTo>
                      <a:lnTo>
                        <a:pt x="8073" y="10277"/>
                      </a:lnTo>
                      <a:lnTo>
                        <a:pt x="8228" y="10060"/>
                      </a:lnTo>
                      <a:lnTo>
                        <a:pt x="8383" y="9812"/>
                      </a:lnTo>
                      <a:lnTo>
                        <a:pt x="8508" y="9532"/>
                      </a:lnTo>
                      <a:lnTo>
                        <a:pt x="8632" y="9253"/>
                      </a:lnTo>
                      <a:lnTo>
                        <a:pt x="8694" y="8973"/>
                      </a:lnTo>
                      <a:lnTo>
                        <a:pt x="8725" y="8663"/>
                      </a:lnTo>
                      <a:lnTo>
                        <a:pt x="8756" y="8352"/>
                      </a:lnTo>
                      <a:lnTo>
                        <a:pt x="875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74;p39">
                  <a:extLst>
                    <a:ext uri="{FF2B5EF4-FFF2-40B4-BE49-F238E27FC236}">
                      <a16:creationId xmlns:a16="http://schemas.microsoft.com/office/drawing/2014/main" id="{9D80C19A-F2AF-A6C5-2C5B-D425858B3B67}"/>
                    </a:ext>
                  </a:extLst>
                </p:cNvPr>
                <p:cNvSpPr/>
                <p:nvPr/>
              </p:nvSpPr>
              <p:spPr>
                <a:xfrm>
                  <a:off x="1424609" y="2838356"/>
                  <a:ext cx="244045" cy="13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0" h="7702" extrusionOk="0">
                      <a:moveTo>
                        <a:pt x="4813" y="1"/>
                      </a:moveTo>
                      <a:lnTo>
                        <a:pt x="4565" y="498"/>
                      </a:lnTo>
                      <a:lnTo>
                        <a:pt x="4285" y="963"/>
                      </a:lnTo>
                      <a:lnTo>
                        <a:pt x="3944" y="1429"/>
                      </a:lnTo>
                      <a:lnTo>
                        <a:pt x="3602" y="1864"/>
                      </a:lnTo>
                      <a:lnTo>
                        <a:pt x="3199" y="2298"/>
                      </a:lnTo>
                      <a:lnTo>
                        <a:pt x="2795" y="2671"/>
                      </a:lnTo>
                      <a:lnTo>
                        <a:pt x="2391" y="3044"/>
                      </a:lnTo>
                      <a:lnTo>
                        <a:pt x="1988" y="3354"/>
                      </a:lnTo>
                      <a:lnTo>
                        <a:pt x="1211" y="3944"/>
                      </a:lnTo>
                      <a:lnTo>
                        <a:pt x="590" y="4348"/>
                      </a:lnTo>
                      <a:lnTo>
                        <a:pt x="1" y="4720"/>
                      </a:lnTo>
                      <a:lnTo>
                        <a:pt x="187" y="5062"/>
                      </a:lnTo>
                      <a:lnTo>
                        <a:pt x="404" y="5403"/>
                      </a:lnTo>
                      <a:lnTo>
                        <a:pt x="621" y="5683"/>
                      </a:lnTo>
                      <a:lnTo>
                        <a:pt x="870" y="5962"/>
                      </a:lnTo>
                      <a:lnTo>
                        <a:pt x="1149" y="6211"/>
                      </a:lnTo>
                      <a:lnTo>
                        <a:pt x="1398" y="6428"/>
                      </a:lnTo>
                      <a:lnTo>
                        <a:pt x="1677" y="6645"/>
                      </a:lnTo>
                      <a:lnTo>
                        <a:pt x="1957" y="6801"/>
                      </a:lnTo>
                      <a:lnTo>
                        <a:pt x="2267" y="6987"/>
                      </a:lnTo>
                      <a:lnTo>
                        <a:pt x="2547" y="7111"/>
                      </a:lnTo>
                      <a:lnTo>
                        <a:pt x="3168" y="7328"/>
                      </a:lnTo>
                      <a:lnTo>
                        <a:pt x="3757" y="7515"/>
                      </a:lnTo>
                      <a:lnTo>
                        <a:pt x="4347" y="7608"/>
                      </a:lnTo>
                      <a:lnTo>
                        <a:pt x="4906" y="7670"/>
                      </a:lnTo>
                      <a:lnTo>
                        <a:pt x="5434" y="7701"/>
                      </a:lnTo>
                      <a:lnTo>
                        <a:pt x="5900" y="7701"/>
                      </a:lnTo>
                      <a:lnTo>
                        <a:pt x="6334" y="7670"/>
                      </a:lnTo>
                      <a:lnTo>
                        <a:pt x="6955" y="7608"/>
                      </a:lnTo>
                      <a:lnTo>
                        <a:pt x="7173" y="7577"/>
                      </a:lnTo>
                      <a:lnTo>
                        <a:pt x="7732" y="7297"/>
                      </a:lnTo>
                      <a:lnTo>
                        <a:pt x="8291" y="6925"/>
                      </a:lnTo>
                      <a:lnTo>
                        <a:pt x="8849" y="6521"/>
                      </a:lnTo>
                      <a:lnTo>
                        <a:pt x="9439" y="6055"/>
                      </a:lnTo>
                      <a:lnTo>
                        <a:pt x="9998" y="5559"/>
                      </a:lnTo>
                      <a:lnTo>
                        <a:pt x="10557" y="5062"/>
                      </a:lnTo>
                      <a:lnTo>
                        <a:pt x="11085" y="4534"/>
                      </a:lnTo>
                      <a:lnTo>
                        <a:pt x="11613" y="4006"/>
                      </a:lnTo>
                      <a:lnTo>
                        <a:pt x="12513" y="3013"/>
                      </a:lnTo>
                      <a:lnTo>
                        <a:pt x="13227" y="2174"/>
                      </a:lnTo>
                      <a:lnTo>
                        <a:pt x="13879" y="1367"/>
                      </a:lnTo>
                      <a:lnTo>
                        <a:pt x="13103" y="1367"/>
                      </a:lnTo>
                      <a:lnTo>
                        <a:pt x="12327" y="1336"/>
                      </a:lnTo>
                      <a:lnTo>
                        <a:pt x="11520" y="1274"/>
                      </a:lnTo>
                      <a:lnTo>
                        <a:pt x="10743" y="1181"/>
                      </a:lnTo>
                      <a:lnTo>
                        <a:pt x="9222" y="963"/>
                      </a:lnTo>
                      <a:lnTo>
                        <a:pt x="7794" y="715"/>
                      </a:lnTo>
                      <a:lnTo>
                        <a:pt x="6583" y="467"/>
                      </a:lnTo>
                      <a:lnTo>
                        <a:pt x="5651" y="218"/>
                      </a:lnTo>
                      <a:lnTo>
                        <a:pt x="48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75;p39">
                  <a:extLst>
                    <a:ext uri="{FF2B5EF4-FFF2-40B4-BE49-F238E27FC236}">
                      <a16:creationId xmlns:a16="http://schemas.microsoft.com/office/drawing/2014/main" id="{CA0FF260-0FB1-8D56-8873-CE803D914A47}"/>
                    </a:ext>
                  </a:extLst>
                </p:cNvPr>
                <p:cNvSpPr/>
                <p:nvPr/>
              </p:nvSpPr>
              <p:spPr>
                <a:xfrm>
                  <a:off x="1668637" y="2839446"/>
                  <a:ext cx="242410" cy="13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87" h="7702" extrusionOk="0">
                      <a:moveTo>
                        <a:pt x="8974" y="1"/>
                      </a:moveTo>
                      <a:lnTo>
                        <a:pt x="8073" y="156"/>
                      </a:lnTo>
                      <a:lnTo>
                        <a:pt x="5838" y="529"/>
                      </a:lnTo>
                      <a:lnTo>
                        <a:pt x="2919" y="963"/>
                      </a:lnTo>
                      <a:lnTo>
                        <a:pt x="1429" y="1150"/>
                      </a:lnTo>
                      <a:lnTo>
                        <a:pt x="0" y="1305"/>
                      </a:lnTo>
                      <a:lnTo>
                        <a:pt x="621" y="2112"/>
                      </a:lnTo>
                      <a:lnTo>
                        <a:pt x="1335" y="2951"/>
                      </a:lnTo>
                      <a:lnTo>
                        <a:pt x="2236" y="3975"/>
                      </a:lnTo>
                      <a:lnTo>
                        <a:pt x="2733" y="4503"/>
                      </a:lnTo>
                      <a:lnTo>
                        <a:pt x="3261" y="5031"/>
                      </a:lnTo>
                      <a:lnTo>
                        <a:pt x="3788" y="5559"/>
                      </a:lnTo>
                      <a:lnTo>
                        <a:pt x="4347" y="6056"/>
                      </a:lnTo>
                      <a:lnTo>
                        <a:pt x="4906" y="6521"/>
                      </a:lnTo>
                      <a:lnTo>
                        <a:pt x="5496" y="6956"/>
                      </a:lnTo>
                      <a:lnTo>
                        <a:pt x="6055" y="7297"/>
                      </a:lnTo>
                      <a:lnTo>
                        <a:pt x="6583" y="7577"/>
                      </a:lnTo>
                      <a:lnTo>
                        <a:pt x="6831" y="7608"/>
                      </a:lnTo>
                      <a:lnTo>
                        <a:pt x="7421" y="7670"/>
                      </a:lnTo>
                      <a:lnTo>
                        <a:pt x="7856" y="7701"/>
                      </a:lnTo>
                      <a:lnTo>
                        <a:pt x="8321" y="7701"/>
                      </a:lnTo>
                      <a:lnTo>
                        <a:pt x="8849" y="7670"/>
                      </a:lnTo>
                      <a:lnTo>
                        <a:pt x="9439" y="7608"/>
                      </a:lnTo>
                      <a:lnTo>
                        <a:pt x="10029" y="7515"/>
                      </a:lnTo>
                      <a:lnTo>
                        <a:pt x="10619" y="7360"/>
                      </a:lnTo>
                      <a:lnTo>
                        <a:pt x="11209" y="7111"/>
                      </a:lnTo>
                      <a:lnTo>
                        <a:pt x="11520" y="6987"/>
                      </a:lnTo>
                      <a:lnTo>
                        <a:pt x="11799" y="6832"/>
                      </a:lnTo>
                      <a:lnTo>
                        <a:pt x="12078" y="6645"/>
                      </a:lnTo>
                      <a:lnTo>
                        <a:pt x="12358" y="6428"/>
                      </a:lnTo>
                      <a:lnTo>
                        <a:pt x="12637" y="6211"/>
                      </a:lnTo>
                      <a:lnTo>
                        <a:pt x="12886" y="5962"/>
                      </a:lnTo>
                      <a:lnTo>
                        <a:pt x="13134" y="5714"/>
                      </a:lnTo>
                      <a:lnTo>
                        <a:pt x="13351" y="5404"/>
                      </a:lnTo>
                      <a:lnTo>
                        <a:pt x="13569" y="5093"/>
                      </a:lnTo>
                      <a:lnTo>
                        <a:pt x="13786" y="4720"/>
                      </a:lnTo>
                      <a:lnTo>
                        <a:pt x="13196" y="4379"/>
                      </a:lnTo>
                      <a:lnTo>
                        <a:pt x="12544" y="3944"/>
                      </a:lnTo>
                      <a:lnTo>
                        <a:pt x="11799" y="3385"/>
                      </a:lnTo>
                      <a:lnTo>
                        <a:pt x="11395" y="3044"/>
                      </a:lnTo>
                      <a:lnTo>
                        <a:pt x="10961" y="2671"/>
                      </a:lnTo>
                      <a:lnTo>
                        <a:pt x="10557" y="2299"/>
                      </a:lnTo>
                      <a:lnTo>
                        <a:pt x="10184" y="1864"/>
                      </a:lnTo>
                      <a:lnTo>
                        <a:pt x="9812" y="1429"/>
                      </a:lnTo>
                      <a:lnTo>
                        <a:pt x="9501" y="995"/>
                      </a:lnTo>
                      <a:lnTo>
                        <a:pt x="9191" y="498"/>
                      </a:lnTo>
                      <a:lnTo>
                        <a:pt x="89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6;p39">
                  <a:extLst>
                    <a:ext uri="{FF2B5EF4-FFF2-40B4-BE49-F238E27FC236}">
                      <a16:creationId xmlns:a16="http://schemas.microsoft.com/office/drawing/2014/main" id="{E7076B98-3709-05D0-55AF-CB2C9CDFD7FC}"/>
                    </a:ext>
                  </a:extLst>
                </p:cNvPr>
                <p:cNvSpPr/>
                <p:nvPr/>
              </p:nvSpPr>
              <p:spPr>
                <a:xfrm>
                  <a:off x="869407" y="3955864"/>
                  <a:ext cx="620188" cy="458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73" h="26051" extrusionOk="0">
                      <a:moveTo>
                        <a:pt x="3013" y="0"/>
                      </a:moveTo>
                      <a:lnTo>
                        <a:pt x="2702" y="31"/>
                      </a:lnTo>
                      <a:lnTo>
                        <a:pt x="2423" y="62"/>
                      </a:lnTo>
                      <a:lnTo>
                        <a:pt x="2112" y="156"/>
                      </a:lnTo>
                      <a:lnTo>
                        <a:pt x="1864" y="249"/>
                      </a:lnTo>
                      <a:lnTo>
                        <a:pt x="1584" y="373"/>
                      </a:lnTo>
                      <a:lnTo>
                        <a:pt x="1336" y="528"/>
                      </a:lnTo>
                      <a:lnTo>
                        <a:pt x="1119" y="683"/>
                      </a:lnTo>
                      <a:lnTo>
                        <a:pt x="901" y="901"/>
                      </a:lnTo>
                      <a:lnTo>
                        <a:pt x="715" y="1087"/>
                      </a:lnTo>
                      <a:lnTo>
                        <a:pt x="529" y="1335"/>
                      </a:lnTo>
                      <a:lnTo>
                        <a:pt x="373" y="1584"/>
                      </a:lnTo>
                      <a:lnTo>
                        <a:pt x="249" y="1832"/>
                      </a:lnTo>
                      <a:lnTo>
                        <a:pt x="156" y="2112"/>
                      </a:lnTo>
                      <a:lnTo>
                        <a:pt x="63" y="2422"/>
                      </a:lnTo>
                      <a:lnTo>
                        <a:pt x="32" y="2702"/>
                      </a:lnTo>
                      <a:lnTo>
                        <a:pt x="1" y="3012"/>
                      </a:lnTo>
                      <a:lnTo>
                        <a:pt x="1" y="23039"/>
                      </a:lnTo>
                      <a:lnTo>
                        <a:pt x="32" y="23349"/>
                      </a:lnTo>
                      <a:lnTo>
                        <a:pt x="63" y="23660"/>
                      </a:lnTo>
                      <a:lnTo>
                        <a:pt x="156" y="23939"/>
                      </a:lnTo>
                      <a:lnTo>
                        <a:pt x="249" y="24219"/>
                      </a:lnTo>
                      <a:lnTo>
                        <a:pt x="373" y="24467"/>
                      </a:lnTo>
                      <a:lnTo>
                        <a:pt x="529" y="24715"/>
                      </a:lnTo>
                      <a:lnTo>
                        <a:pt x="715" y="24964"/>
                      </a:lnTo>
                      <a:lnTo>
                        <a:pt x="901" y="25150"/>
                      </a:lnTo>
                      <a:lnTo>
                        <a:pt x="1119" y="25367"/>
                      </a:lnTo>
                      <a:lnTo>
                        <a:pt x="1336" y="25523"/>
                      </a:lnTo>
                      <a:lnTo>
                        <a:pt x="1584" y="25678"/>
                      </a:lnTo>
                      <a:lnTo>
                        <a:pt x="1864" y="25802"/>
                      </a:lnTo>
                      <a:lnTo>
                        <a:pt x="2112" y="25895"/>
                      </a:lnTo>
                      <a:lnTo>
                        <a:pt x="2423" y="25988"/>
                      </a:lnTo>
                      <a:lnTo>
                        <a:pt x="2702" y="26019"/>
                      </a:lnTo>
                      <a:lnTo>
                        <a:pt x="3013" y="26050"/>
                      </a:lnTo>
                      <a:lnTo>
                        <a:pt x="32261" y="26050"/>
                      </a:lnTo>
                      <a:lnTo>
                        <a:pt x="32571" y="26019"/>
                      </a:lnTo>
                      <a:lnTo>
                        <a:pt x="32851" y="25988"/>
                      </a:lnTo>
                      <a:lnTo>
                        <a:pt x="33161" y="25895"/>
                      </a:lnTo>
                      <a:lnTo>
                        <a:pt x="33440" y="25802"/>
                      </a:lnTo>
                      <a:lnTo>
                        <a:pt x="33689" y="25678"/>
                      </a:lnTo>
                      <a:lnTo>
                        <a:pt x="33937" y="25523"/>
                      </a:lnTo>
                      <a:lnTo>
                        <a:pt x="34155" y="25367"/>
                      </a:lnTo>
                      <a:lnTo>
                        <a:pt x="34372" y="25150"/>
                      </a:lnTo>
                      <a:lnTo>
                        <a:pt x="34589" y="24964"/>
                      </a:lnTo>
                      <a:lnTo>
                        <a:pt x="34745" y="24715"/>
                      </a:lnTo>
                      <a:lnTo>
                        <a:pt x="34900" y="24467"/>
                      </a:lnTo>
                      <a:lnTo>
                        <a:pt x="35024" y="24219"/>
                      </a:lnTo>
                      <a:lnTo>
                        <a:pt x="35117" y="23939"/>
                      </a:lnTo>
                      <a:lnTo>
                        <a:pt x="35210" y="23660"/>
                      </a:lnTo>
                      <a:lnTo>
                        <a:pt x="35241" y="23349"/>
                      </a:lnTo>
                      <a:lnTo>
                        <a:pt x="35272" y="23039"/>
                      </a:lnTo>
                      <a:lnTo>
                        <a:pt x="35272" y="3012"/>
                      </a:lnTo>
                      <a:lnTo>
                        <a:pt x="35241" y="2702"/>
                      </a:lnTo>
                      <a:lnTo>
                        <a:pt x="35210" y="2422"/>
                      </a:lnTo>
                      <a:lnTo>
                        <a:pt x="35117" y="2112"/>
                      </a:lnTo>
                      <a:lnTo>
                        <a:pt x="35024" y="1832"/>
                      </a:lnTo>
                      <a:lnTo>
                        <a:pt x="34900" y="1584"/>
                      </a:lnTo>
                      <a:lnTo>
                        <a:pt x="34745" y="1335"/>
                      </a:lnTo>
                      <a:lnTo>
                        <a:pt x="34589" y="1087"/>
                      </a:lnTo>
                      <a:lnTo>
                        <a:pt x="34372" y="901"/>
                      </a:lnTo>
                      <a:lnTo>
                        <a:pt x="34155" y="683"/>
                      </a:lnTo>
                      <a:lnTo>
                        <a:pt x="33937" y="528"/>
                      </a:lnTo>
                      <a:lnTo>
                        <a:pt x="33689" y="373"/>
                      </a:lnTo>
                      <a:lnTo>
                        <a:pt x="33440" y="249"/>
                      </a:lnTo>
                      <a:lnTo>
                        <a:pt x="33161" y="156"/>
                      </a:lnTo>
                      <a:lnTo>
                        <a:pt x="32851" y="62"/>
                      </a:lnTo>
                      <a:lnTo>
                        <a:pt x="32571" y="31"/>
                      </a:lnTo>
                      <a:lnTo>
                        <a:pt x="322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77;p39">
                  <a:extLst>
                    <a:ext uri="{FF2B5EF4-FFF2-40B4-BE49-F238E27FC236}">
                      <a16:creationId xmlns:a16="http://schemas.microsoft.com/office/drawing/2014/main" id="{4C146105-CF2C-6660-605B-368B0A22B4C3}"/>
                    </a:ext>
                  </a:extLst>
                </p:cNvPr>
                <p:cNvSpPr/>
                <p:nvPr/>
              </p:nvSpPr>
              <p:spPr>
                <a:xfrm>
                  <a:off x="849767" y="3955864"/>
                  <a:ext cx="659484" cy="254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08" h="14501" extrusionOk="0">
                      <a:moveTo>
                        <a:pt x="2391" y="0"/>
                      </a:moveTo>
                      <a:lnTo>
                        <a:pt x="2142" y="31"/>
                      </a:lnTo>
                      <a:lnTo>
                        <a:pt x="1925" y="62"/>
                      </a:lnTo>
                      <a:lnTo>
                        <a:pt x="1677" y="124"/>
                      </a:lnTo>
                      <a:lnTo>
                        <a:pt x="1459" y="187"/>
                      </a:lnTo>
                      <a:lnTo>
                        <a:pt x="1242" y="311"/>
                      </a:lnTo>
                      <a:lnTo>
                        <a:pt x="1056" y="435"/>
                      </a:lnTo>
                      <a:lnTo>
                        <a:pt x="869" y="559"/>
                      </a:lnTo>
                      <a:lnTo>
                        <a:pt x="714" y="714"/>
                      </a:lnTo>
                      <a:lnTo>
                        <a:pt x="559" y="870"/>
                      </a:lnTo>
                      <a:lnTo>
                        <a:pt x="404" y="1056"/>
                      </a:lnTo>
                      <a:lnTo>
                        <a:pt x="279" y="1273"/>
                      </a:lnTo>
                      <a:lnTo>
                        <a:pt x="186" y="1491"/>
                      </a:lnTo>
                      <a:lnTo>
                        <a:pt x="93" y="1708"/>
                      </a:lnTo>
                      <a:lnTo>
                        <a:pt x="31" y="1925"/>
                      </a:lnTo>
                      <a:lnTo>
                        <a:pt x="0" y="2174"/>
                      </a:lnTo>
                      <a:lnTo>
                        <a:pt x="0" y="2422"/>
                      </a:lnTo>
                      <a:lnTo>
                        <a:pt x="0" y="12109"/>
                      </a:lnTo>
                      <a:lnTo>
                        <a:pt x="0" y="12327"/>
                      </a:lnTo>
                      <a:lnTo>
                        <a:pt x="31" y="12575"/>
                      </a:lnTo>
                      <a:lnTo>
                        <a:pt x="93" y="12824"/>
                      </a:lnTo>
                      <a:lnTo>
                        <a:pt x="186" y="13041"/>
                      </a:lnTo>
                      <a:lnTo>
                        <a:pt x="279" y="13227"/>
                      </a:lnTo>
                      <a:lnTo>
                        <a:pt x="404" y="13445"/>
                      </a:lnTo>
                      <a:lnTo>
                        <a:pt x="559" y="13631"/>
                      </a:lnTo>
                      <a:lnTo>
                        <a:pt x="714" y="13786"/>
                      </a:lnTo>
                      <a:lnTo>
                        <a:pt x="869" y="13941"/>
                      </a:lnTo>
                      <a:lnTo>
                        <a:pt x="1056" y="14097"/>
                      </a:lnTo>
                      <a:lnTo>
                        <a:pt x="1242" y="14221"/>
                      </a:lnTo>
                      <a:lnTo>
                        <a:pt x="1459" y="14314"/>
                      </a:lnTo>
                      <a:lnTo>
                        <a:pt x="1677" y="14376"/>
                      </a:lnTo>
                      <a:lnTo>
                        <a:pt x="1925" y="14438"/>
                      </a:lnTo>
                      <a:lnTo>
                        <a:pt x="2142" y="14500"/>
                      </a:lnTo>
                      <a:lnTo>
                        <a:pt x="35365" y="14500"/>
                      </a:lnTo>
                      <a:lnTo>
                        <a:pt x="35582" y="14438"/>
                      </a:lnTo>
                      <a:lnTo>
                        <a:pt x="35830" y="14376"/>
                      </a:lnTo>
                      <a:lnTo>
                        <a:pt x="36048" y="14314"/>
                      </a:lnTo>
                      <a:lnTo>
                        <a:pt x="36265" y="14221"/>
                      </a:lnTo>
                      <a:lnTo>
                        <a:pt x="36451" y="14097"/>
                      </a:lnTo>
                      <a:lnTo>
                        <a:pt x="36638" y="13941"/>
                      </a:lnTo>
                      <a:lnTo>
                        <a:pt x="36824" y="13786"/>
                      </a:lnTo>
                      <a:lnTo>
                        <a:pt x="36979" y="13631"/>
                      </a:lnTo>
                      <a:lnTo>
                        <a:pt x="37103" y="13445"/>
                      </a:lnTo>
                      <a:lnTo>
                        <a:pt x="37228" y="13227"/>
                      </a:lnTo>
                      <a:lnTo>
                        <a:pt x="37321" y="13041"/>
                      </a:lnTo>
                      <a:lnTo>
                        <a:pt x="37414" y="12824"/>
                      </a:lnTo>
                      <a:lnTo>
                        <a:pt x="37476" y="12575"/>
                      </a:lnTo>
                      <a:lnTo>
                        <a:pt x="37507" y="12327"/>
                      </a:lnTo>
                      <a:lnTo>
                        <a:pt x="37507" y="12109"/>
                      </a:lnTo>
                      <a:lnTo>
                        <a:pt x="37507" y="2422"/>
                      </a:lnTo>
                      <a:lnTo>
                        <a:pt x="37507" y="2174"/>
                      </a:lnTo>
                      <a:lnTo>
                        <a:pt x="37476" y="1925"/>
                      </a:lnTo>
                      <a:lnTo>
                        <a:pt x="37414" y="1708"/>
                      </a:lnTo>
                      <a:lnTo>
                        <a:pt x="37321" y="1491"/>
                      </a:lnTo>
                      <a:lnTo>
                        <a:pt x="37228" y="1273"/>
                      </a:lnTo>
                      <a:lnTo>
                        <a:pt x="37103" y="1056"/>
                      </a:lnTo>
                      <a:lnTo>
                        <a:pt x="36979" y="870"/>
                      </a:lnTo>
                      <a:lnTo>
                        <a:pt x="36824" y="714"/>
                      </a:lnTo>
                      <a:lnTo>
                        <a:pt x="36638" y="559"/>
                      </a:lnTo>
                      <a:lnTo>
                        <a:pt x="36451" y="435"/>
                      </a:lnTo>
                      <a:lnTo>
                        <a:pt x="36265" y="311"/>
                      </a:lnTo>
                      <a:lnTo>
                        <a:pt x="36048" y="187"/>
                      </a:lnTo>
                      <a:lnTo>
                        <a:pt x="35830" y="124"/>
                      </a:lnTo>
                      <a:lnTo>
                        <a:pt x="35582" y="62"/>
                      </a:lnTo>
                      <a:lnTo>
                        <a:pt x="35365" y="31"/>
                      </a:lnTo>
                      <a:lnTo>
                        <a:pt x="351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78;p39">
                  <a:extLst>
                    <a:ext uri="{FF2B5EF4-FFF2-40B4-BE49-F238E27FC236}">
                      <a16:creationId xmlns:a16="http://schemas.microsoft.com/office/drawing/2014/main" id="{DC2A9EB0-AE17-DED2-A4A1-598F37369617}"/>
                    </a:ext>
                  </a:extLst>
                </p:cNvPr>
                <p:cNvSpPr/>
                <p:nvPr/>
              </p:nvSpPr>
              <p:spPr>
                <a:xfrm>
                  <a:off x="1770721" y="4056313"/>
                  <a:ext cx="304089" cy="577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5" h="32820" extrusionOk="0">
                      <a:moveTo>
                        <a:pt x="497" y="0"/>
                      </a:moveTo>
                      <a:lnTo>
                        <a:pt x="373" y="62"/>
                      </a:lnTo>
                      <a:lnTo>
                        <a:pt x="280" y="93"/>
                      </a:lnTo>
                      <a:lnTo>
                        <a:pt x="187" y="187"/>
                      </a:lnTo>
                      <a:lnTo>
                        <a:pt x="94" y="280"/>
                      </a:lnTo>
                      <a:lnTo>
                        <a:pt x="63" y="373"/>
                      </a:lnTo>
                      <a:lnTo>
                        <a:pt x="32" y="497"/>
                      </a:lnTo>
                      <a:lnTo>
                        <a:pt x="1" y="621"/>
                      </a:lnTo>
                      <a:lnTo>
                        <a:pt x="1" y="32198"/>
                      </a:lnTo>
                      <a:lnTo>
                        <a:pt x="32" y="32322"/>
                      </a:lnTo>
                      <a:lnTo>
                        <a:pt x="63" y="32447"/>
                      </a:lnTo>
                      <a:lnTo>
                        <a:pt x="94" y="32540"/>
                      </a:lnTo>
                      <a:lnTo>
                        <a:pt x="187" y="32633"/>
                      </a:lnTo>
                      <a:lnTo>
                        <a:pt x="280" y="32695"/>
                      </a:lnTo>
                      <a:lnTo>
                        <a:pt x="373" y="32757"/>
                      </a:lnTo>
                      <a:lnTo>
                        <a:pt x="497" y="32788"/>
                      </a:lnTo>
                      <a:lnTo>
                        <a:pt x="622" y="32819"/>
                      </a:lnTo>
                      <a:lnTo>
                        <a:pt x="16674" y="32819"/>
                      </a:lnTo>
                      <a:lnTo>
                        <a:pt x="16798" y="32788"/>
                      </a:lnTo>
                      <a:lnTo>
                        <a:pt x="16922" y="32757"/>
                      </a:lnTo>
                      <a:lnTo>
                        <a:pt x="17015" y="32695"/>
                      </a:lnTo>
                      <a:lnTo>
                        <a:pt x="17108" y="32633"/>
                      </a:lnTo>
                      <a:lnTo>
                        <a:pt x="17171" y="32540"/>
                      </a:lnTo>
                      <a:lnTo>
                        <a:pt x="17233" y="32447"/>
                      </a:lnTo>
                      <a:lnTo>
                        <a:pt x="17264" y="32322"/>
                      </a:lnTo>
                      <a:lnTo>
                        <a:pt x="17295" y="32198"/>
                      </a:lnTo>
                      <a:lnTo>
                        <a:pt x="17295" y="27882"/>
                      </a:lnTo>
                      <a:lnTo>
                        <a:pt x="17264" y="27758"/>
                      </a:lnTo>
                      <a:lnTo>
                        <a:pt x="17233" y="27634"/>
                      </a:lnTo>
                      <a:lnTo>
                        <a:pt x="17171" y="27541"/>
                      </a:lnTo>
                      <a:lnTo>
                        <a:pt x="17108" y="27448"/>
                      </a:lnTo>
                      <a:lnTo>
                        <a:pt x="17015" y="27354"/>
                      </a:lnTo>
                      <a:lnTo>
                        <a:pt x="16922" y="27323"/>
                      </a:lnTo>
                      <a:lnTo>
                        <a:pt x="16798" y="27261"/>
                      </a:lnTo>
                      <a:lnTo>
                        <a:pt x="10216" y="27261"/>
                      </a:lnTo>
                      <a:lnTo>
                        <a:pt x="10091" y="27230"/>
                      </a:lnTo>
                      <a:lnTo>
                        <a:pt x="9998" y="27168"/>
                      </a:lnTo>
                      <a:lnTo>
                        <a:pt x="9905" y="27075"/>
                      </a:lnTo>
                      <a:lnTo>
                        <a:pt x="9843" y="26982"/>
                      </a:lnTo>
                      <a:lnTo>
                        <a:pt x="9781" y="26889"/>
                      </a:lnTo>
                      <a:lnTo>
                        <a:pt x="9750" y="26765"/>
                      </a:lnTo>
                      <a:lnTo>
                        <a:pt x="9719" y="26640"/>
                      </a:lnTo>
                      <a:lnTo>
                        <a:pt x="9719" y="19251"/>
                      </a:lnTo>
                      <a:lnTo>
                        <a:pt x="9750" y="19127"/>
                      </a:lnTo>
                      <a:lnTo>
                        <a:pt x="9781" y="19033"/>
                      </a:lnTo>
                      <a:lnTo>
                        <a:pt x="9843" y="18909"/>
                      </a:lnTo>
                      <a:lnTo>
                        <a:pt x="9905" y="18816"/>
                      </a:lnTo>
                      <a:lnTo>
                        <a:pt x="9998" y="18754"/>
                      </a:lnTo>
                      <a:lnTo>
                        <a:pt x="10091" y="18692"/>
                      </a:lnTo>
                      <a:lnTo>
                        <a:pt x="10216" y="18661"/>
                      </a:lnTo>
                      <a:lnTo>
                        <a:pt x="16674" y="18661"/>
                      </a:lnTo>
                      <a:lnTo>
                        <a:pt x="16798" y="18630"/>
                      </a:lnTo>
                      <a:lnTo>
                        <a:pt x="16922" y="18599"/>
                      </a:lnTo>
                      <a:lnTo>
                        <a:pt x="17015" y="18537"/>
                      </a:lnTo>
                      <a:lnTo>
                        <a:pt x="17108" y="18474"/>
                      </a:lnTo>
                      <a:lnTo>
                        <a:pt x="17171" y="18381"/>
                      </a:lnTo>
                      <a:lnTo>
                        <a:pt x="17233" y="18288"/>
                      </a:lnTo>
                      <a:lnTo>
                        <a:pt x="17264" y="18164"/>
                      </a:lnTo>
                      <a:lnTo>
                        <a:pt x="17295" y="18040"/>
                      </a:lnTo>
                      <a:lnTo>
                        <a:pt x="17295" y="14749"/>
                      </a:lnTo>
                      <a:lnTo>
                        <a:pt x="17264" y="14624"/>
                      </a:lnTo>
                      <a:lnTo>
                        <a:pt x="17233" y="14531"/>
                      </a:lnTo>
                      <a:lnTo>
                        <a:pt x="17171" y="14407"/>
                      </a:lnTo>
                      <a:lnTo>
                        <a:pt x="17108" y="14345"/>
                      </a:lnTo>
                      <a:lnTo>
                        <a:pt x="17015" y="14252"/>
                      </a:lnTo>
                      <a:lnTo>
                        <a:pt x="16922" y="14190"/>
                      </a:lnTo>
                      <a:lnTo>
                        <a:pt x="16798" y="14159"/>
                      </a:lnTo>
                      <a:lnTo>
                        <a:pt x="10340" y="14159"/>
                      </a:lnTo>
                      <a:lnTo>
                        <a:pt x="10216" y="14128"/>
                      </a:lnTo>
                      <a:lnTo>
                        <a:pt x="10091" y="14097"/>
                      </a:lnTo>
                      <a:lnTo>
                        <a:pt x="9998" y="14034"/>
                      </a:lnTo>
                      <a:lnTo>
                        <a:pt x="9905" y="13972"/>
                      </a:lnTo>
                      <a:lnTo>
                        <a:pt x="9843" y="13879"/>
                      </a:lnTo>
                      <a:lnTo>
                        <a:pt x="9781" y="13786"/>
                      </a:lnTo>
                      <a:lnTo>
                        <a:pt x="9750" y="13662"/>
                      </a:lnTo>
                      <a:lnTo>
                        <a:pt x="9719" y="13538"/>
                      </a:lnTo>
                      <a:lnTo>
                        <a:pt x="9719" y="6148"/>
                      </a:lnTo>
                      <a:lnTo>
                        <a:pt x="9750" y="6024"/>
                      </a:lnTo>
                      <a:lnTo>
                        <a:pt x="9781" y="5900"/>
                      </a:lnTo>
                      <a:lnTo>
                        <a:pt x="9843" y="5806"/>
                      </a:lnTo>
                      <a:lnTo>
                        <a:pt x="9905" y="5713"/>
                      </a:lnTo>
                      <a:lnTo>
                        <a:pt x="9998" y="5651"/>
                      </a:lnTo>
                      <a:lnTo>
                        <a:pt x="10091" y="5589"/>
                      </a:lnTo>
                      <a:lnTo>
                        <a:pt x="10216" y="5558"/>
                      </a:lnTo>
                      <a:lnTo>
                        <a:pt x="10340" y="5527"/>
                      </a:lnTo>
                      <a:lnTo>
                        <a:pt x="16798" y="5527"/>
                      </a:lnTo>
                      <a:lnTo>
                        <a:pt x="16922" y="5496"/>
                      </a:lnTo>
                      <a:lnTo>
                        <a:pt x="17015" y="5434"/>
                      </a:lnTo>
                      <a:lnTo>
                        <a:pt x="17108" y="5372"/>
                      </a:lnTo>
                      <a:lnTo>
                        <a:pt x="17171" y="5279"/>
                      </a:lnTo>
                      <a:lnTo>
                        <a:pt x="17233" y="5154"/>
                      </a:lnTo>
                      <a:lnTo>
                        <a:pt x="17264" y="5061"/>
                      </a:lnTo>
                      <a:lnTo>
                        <a:pt x="17295" y="4937"/>
                      </a:lnTo>
                      <a:lnTo>
                        <a:pt x="17295" y="621"/>
                      </a:lnTo>
                      <a:lnTo>
                        <a:pt x="17264" y="497"/>
                      </a:lnTo>
                      <a:lnTo>
                        <a:pt x="17233" y="373"/>
                      </a:lnTo>
                      <a:lnTo>
                        <a:pt x="17171" y="280"/>
                      </a:lnTo>
                      <a:lnTo>
                        <a:pt x="17108" y="187"/>
                      </a:lnTo>
                      <a:lnTo>
                        <a:pt x="17015" y="93"/>
                      </a:lnTo>
                      <a:lnTo>
                        <a:pt x="16922" y="62"/>
                      </a:lnTo>
                      <a:lnTo>
                        <a:pt x="167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379;p39">
                  <a:extLst>
                    <a:ext uri="{FF2B5EF4-FFF2-40B4-BE49-F238E27FC236}">
                      <a16:creationId xmlns:a16="http://schemas.microsoft.com/office/drawing/2014/main" id="{B010A7FB-1B48-73F8-00D0-4E3B5C177573}"/>
                    </a:ext>
                  </a:extLst>
                </p:cNvPr>
                <p:cNvSpPr/>
                <p:nvPr/>
              </p:nvSpPr>
              <p:spPr>
                <a:xfrm>
                  <a:off x="1116705" y="4187883"/>
                  <a:ext cx="125592" cy="42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" h="2391" extrusionOk="0">
                      <a:moveTo>
                        <a:pt x="436" y="0"/>
                      </a:moveTo>
                      <a:lnTo>
                        <a:pt x="342" y="31"/>
                      </a:lnTo>
                      <a:lnTo>
                        <a:pt x="249" y="93"/>
                      </a:lnTo>
                      <a:lnTo>
                        <a:pt x="156" y="155"/>
                      </a:lnTo>
                      <a:lnTo>
                        <a:pt x="94" y="249"/>
                      </a:lnTo>
                      <a:lnTo>
                        <a:pt x="32" y="342"/>
                      </a:lnTo>
                      <a:lnTo>
                        <a:pt x="1" y="466"/>
                      </a:lnTo>
                      <a:lnTo>
                        <a:pt x="1" y="559"/>
                      </a:lnTo>
                      <a:lnTo>
                        <a:pt x="1" y="1832"/>
                      </a:lnTo>
                      <a:lnTo>
                        <a:pt x="1" y="1925"/>
                      </a:lnTo>
                      <a:lnTo>
                        <a:pt x="32" y="2049"/>
                      </a:lnTo>
                      <a:lnTo>
                        <a:pt x="94" y="2142"/>
                      </a:lnTo>
                      <a:lnTo>
                        <a:pt x="156" y="2236"/>
                      </a:lnTo>
                      <a:lnTo>
                        <a:pt x="249" y="2298"/>
                      </a:lnTo>
                      <a:lnTo>
                        <a:pt x="342" y="2360"/>
                      </a:lnTo>
                      <a:lnTo>
                        <a:pt x="436" y="2391"/>
                      </a:lnTo>
                      <a:lnTo>
                        <a:pt x="6707" y="2391"/>
                      </a:lnTo>
                      <a:lnTo>
                        <a:pt x="6801" y="2360"/>
                      </a:lnTo>
                      <a:lnTo>
                        <a:pt x="6894" y="2298"/>
                      </a:lnTo>
                      <a:lnTo>
                        <a:pt x="6987" y="2236"/>
                      </a:lnTo>
                      <a:lnTo>
                        <a:pt x="7049" y="2142"/>
                      </a:lnTo>
                      <a:lnTo>
                        <a:pt x="7111" y="2049"/>
                      </a:lnTo>
                      <a:lnTo>
                        <a:pt x="7142" y="1925"/>
                      </a:lnTo>
                      <a:lnTo>
                        <a:pt x="7142" y="1832"/>
                      </a:lnTo>
                      <a:lnTo>
                        <a:pt x="7142" y="559"/>
                      </a:lnTo>
                      <a:lnTo>
                        <a:pt x="7142" y="466"/>
                      </a:lnTo>
                      <a:lnTo>
                        <a:pt x="7111" y="342"/>
                      </a:lnTo>
                      <a:lnTo>
                        <a:pt x="7049" y="249"/>
                      </a:lnTo>
                      <a:lnTo>
                        <a:pt x="6987" y="155"/>
                      </a:lnTo>
                      <a:lnTo>
                        <a:pt x="6894" y="93"/>
                      </a:lnTo>
                      <a:lnTo>
                        <a:pt x="6801" y="31"/>
                      </a:lnTo>
                      <a:lnTo>
                        <a:pt x="67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380;p39">
                  <a:extLst>
                    <a:ext uri="{FF2B5EF4-FFF2-40B4-BE49-F238E27FC236}">
                      <a16:creationId xmlns:a16="http://schemas.microsoft.com/office/drawing/2014/main" id="{437B53D0-AAE2-A646-2C4E-01A2E662268A}"/>
                    </a:ext>
                  </a:extLst>
                </p:cNvPr>
                <p:cNvSpPr/>
                <p:nvPr/>
              </p:nvSpPr>
              <p:spPr>
                <a:xfrm>
                  <a:off x="1588390" y="1091411"/>
                  <a:ext cx="73706" cy="37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21301" extrusionOk="0">
                      <a:moveTo>
                        <a:pt x="1832" y="1"/>
                      </a:moveTo>
                      <a:lnTo>
                        <a:pt x="1459" y="32"/>
                      </a:lnTo>
                      <a:lnTo>
                        <a:pt x="1118" y="125"/>
                      </a:lnTo>
                      <a:lnTo>
                        <a:pt x="807" y="280"/>
                      </a:lnTo>
                      <a:lnTo>
                        <a:pt x="528" y="467"/>
                      </a:lnTo>
                      <a:lnTo>
                        <a:pt x="404" y="591"/>
                      </a:lnTo>
                      <a:lnTo>
                        <a:pt x="311" y="715"/>
                      </a:lnTo>
                      <a:lnTo>
                        <a:pt x="218" y="870"/>
                      </a:lnTo>
                      <a:lnTo>
                        <a:pt x="124" y="1057"/>
                      </a:lnTo>
                      <a:lnTo>
                        <a:pt x="62" y="1212"/>
                      </a:lnTo>
                      <a:lnTo>
                        <a:pt x="31" y="1429"/>
                      </a:lnTo>
                      <a:lnTo>
                        <a:pt x="0" y="1615"/>
                      </a:lnTo>
                      <a:lnTo>
                        <a:pt x="0" y="1833"/>
                      </a:lnTo>
                      <a:lnTo>
                        <a:pt x="186" y="6242"/>
                      </a:lnTo>
                      <a:lnTo>
                        <a:pt x="311" y="10651"/>
                      </a:lnTo>
                      <a:lnTo>
                        <a:pt x="373" y="15060"/>
                      </a:lnTo>
                      <a:lnTo>
                        <a:pt x="373" y="19469"/>
                      </a:lnTo>
                      <a:lnTo>
                        <a:pt x="404" y="19686"/>
                      </a:lnTo>
                      <a:lnTo>
                        <a:pt x="435" y="19903"/>
                      </a:lnTo>
                      <a:lnTo>
                        <a:pt x="466" y="20090"/>
                      </a:lnTo>
                      <a:lnTo>
                        <a:pt x="559" y="20276"/>
                      </a:lnTo>
                      <a:lnTo>
                        <a:pt x="621" y="20431"/>
                      </a:lnTo>
                      <a:lnTo>
                        <a:pt x="745" y="20586"/>
                      </a:lnTo>
                      <a:lnTo>
                        <a:pt x="839" y="20711"/>
                      </a:lnTo>
                      <a:lnTo>
                        <a:pt x="963" y="20835"/>
                      </a:lnTo>
                      <a:lnTo>
                        <a:pt x="1273" y="21021"/>
                      </a:lnTo>
                      <a:lnTo>
                        <a:pt x="1584" y="21176"/>
                      </a:lnTo>
                      <a:lnTo>
                        <a:pt x="1925" y="21270"/>
                      </a:lnTo>
                      <a:lnTo>
                        <a:pt x="2298" y="21301"/>
                      </a:lnTo>
                      <a:lnTo>
                        <a:pt x="2639" y="21270"/>
                      </a:lnTo>
                      <a:lnTo>
                        <a:pt x="2981" y="21176"/>
                      </a:lnTo>
                      <a:lnTo>
                        <a:pt x="3291" y="21052"/>
                      </a:lnTo>
                      <a:lnTo>
                        <a:pt x="3602" y="20835"/>
                      </a:lnTo>
                      <a:lnTo>
                        <a:pt x="3726" y="20711"/>
                      </a:lnTo>
                      <a:lnTo>
                        <a:pt x="3819" y="20586"/>
                      </a:lnTo>
                      <a:lnTo>
                        <a:pt x="3943" y="20431"/>
                      </a:lnTo>
                      <a:lnTo>
                        <a:pt x="4037" y="20276"/>
                      </a:lnTo>
                      <a:lnTo>
                        <a:pt x="4099" y="20090"/>
                      </a:lnTo>
                      <a:lnTo>
                        <a:pt x="4130" y="19903"/>
                      </a:lnTo>
                      <a:lnTo>
                        <a:pt x="4192" y="19686"/>
                      </a:lnTo>
                      <a:lnTo>
                        <a:pt x="4192" y="19469"/>
                      </a:lnTo>
                      <a:lnTo>
                        <a:pt x="4161" y="15060"/>
                      </a:lnTo>
                      <a:lnTo>
                        <a:pt x="4099" y="10651"/>
                      </a:lnTo>
                      <a:lnTo>
                        <a:pt x="3974" y="6242"/>
                      </a:lnTo>
                      <a:lnTo>
                        <a:pt x="3819" y="1833"/>
                      </a:lnTo>
                      <a:lnTo>
                        <a:pt x="3788" y="1615"/>
                      </a:lnTo>
                      <a:lnTo>
                        <a:pt x="3757" y="1429"/>
                      </a:lnTo>
                      <a:lnTo>
                        <a:pt x="3695" y="1212"/>
                      </a:lnTo>
                      <a:lnTo>
                        <a:pt x="3602" y="1057"/>
                      </a:lnTo>
                      <a:lnTo>
                        <a:pt x="3509" y="870"/>
                      </a:lnTo>
                      <a:lnTo>
                        <a:pt x="3416" y="746"/>
                      </a:lnTo>
                      <a:lnTo>
                        <a:pt x="3291" y="591"/>
                      </a:lnTo>
                      <a:lnTo>
                        <a:pt x="3136" y="467"/>
                      </a:lnTo>
                      <a:lnTo>
                        <a:pt x="2857" y="280"/>
                      </a:lnTo>
                      <a:lnTo>
                        <a:pt x="2515" y="125"/>
                      </a:lnTo>
                      <a:lnTo>
                        <a:pt x="2174" y="32"/>
                      </a:lnTo>
                      <a:lnTo>
                        <a:pt x="18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381;p39">
                  <a:extLst>
                    <a:ext uri="{FF2B5EF4-FFF2-40B4-BE49-F238E27FC236}">
                      <a16:creationId xmlns:a16="http://schemas.microsoft.com/office/drawing/2014/main" id="{CDC12253-6829-404C-8559-996484B5C75D}"/>
                    </a:ext>
                  </a:extLst>
                </p:cNvPr>
                <p:cNvSpPr/>
                <p:nvPr/>
              </p:nvSpPr>
              <p:spPr>
                <a:xfrm>
                  <a:off x="1951961" y="1047754"/>
                  <a:ext cx="216212" cy="48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7" h="27572" extrusionOk="0">
                      <a:moveTo>
                        <a:pt x="10247" y="0"/>
                      </a:moveTo>
                      <a:lnTo>
                        <a:pt x="9905" y="31"/>
                      </a:lnTo>
                      <a:lnTo>
                        <a:pt x="9564" y="155"/>
                      </a:lnTo>
                      <a:lnTo>
                        <a:pt x="9222" y="310"/>
                      </a:lnTo>
                      <a:lnTo>
                        <a:pt x="9067" y="435"/>
                      </a:lnTo>
                      <a:lnTo>
                        <a:pt x="8943" y="559"/>
                      </a:lnTo>
                      <a:lnTo>
                        <a:pt x="8788" y="714"/>
                      </a:lnTo>
                      <a:lnTo>
                        <a:pt x="8663" y="869"/>
                      </a:lnTo>
                      <a:lnTo>
                        <a:pt x="8570" y="1056"/>
                      </a:lnTo>
                      <a:lnTo>
                        <a:pt x="8477" y="1273"/>
                      </a:lnTo>
                      <a:lnTo>
                        <a:pt x="7359" y="4223"/>
                      </a:lnTo>
                      <a:lnTo>
                        <a:pt x="6242" y="7203"/>
                      </a:lnTo>
                      <a:lnTo>
                        <a:pt x="5155" y="10184"/>
                      </a:lnTo>
                      <a:lnTo>
                        <a:pt x="4099" y="13196"/>
                      </a:lnTo>
                      <a:lnTo>
                        <a:pt x="3044" y="16177"/>
                      </a:lnTo>
                      <a:lnTo>
                        <a:pt x="2050" y="19188"/>
                      </a:lnTo>
                      <a:lnTo>
                        <a:pt x="1056" y="22231"/>
                      </a:lnTo>
                      <a:lnTo>
                        <a:pt x="94" y="25243"/>
                      </a:lnTo>
                      <a:lnTo>
                        <a:pt x="63" y="25460"/>
                      </a:lnTo>
                      <a:lnTo>
                        <a:pt x="32" y="25678"/>
                      </a:lnTo>
                      <a:lnTo>
                        <a:pt x="1" y="25864"/>
                      </a:lnTo>
                      <a:lnTo>
                        <a:pt x="32" y="26050"/>
                      </a:lnTo>
                      <a:lnTo>
                        <a:pt x="63" y="26236"/>
                      </a:lnTo>
                      <a:lnTo>
                        <a:pt x="125" y="26423"/>
                      </a:lnTo>
                      <a:lnTo>
                        <a:pt x="187" y="26578"/>
                      </a:lnTo>
                      <a:lnTo>
                        <a:pt x="280" y="26733"/>
                      </a:lnTo>
                      <a:lnTo>
                        <a:pt x="498" y="26982"/>
                      </a:lnTo>
                      <a:lnTo>
                        <a:pt x="746" y="27199"/>
                      </a:lnTo>
                      <a:lnTo>
                        <a:pt x="1056" y="27385"/>
                      </a:lnTo>
                      <a:lnTo>
                        <a:pt x="1398" y="27509"/>
                      </a:lnTo>
                      <a:lnTo>
                        <a:pt x="1740" y="27572"/>
                      </a:lnTo>
                      <a:lnTo>
                        <a:pt x="2112" y="27572"/>
                      </a:lnTo>
                      <a:lnTo>
                        <a:pt x="2454" y="27541"/>
                      </a:lnTo>
                      <a:lnTo>
                        <a:pt x="2795" y="27416"/>
                      </a:lnTo>
                      <a:lnTo>
                        <a:pt x="2950" y="27323"/>
                      </a:lnTo>
                      <a:lnTo>
                        <a:pt x="3106" y="27230"/>
                      </a:lnTo>
                      <a:lnTo>
                        <a:pt x="3230" y="27106"/>
                      </a:lnTo>
                      <a:lnTo>
                        <a:pt x="3385" y="26982"/>
                      </a:lnTo>
                      <a:lnTo>
                        <a:pt x="3509" y="26826"/>
                      </a:lnTo>
                      <a:lnTo>
                        <a:pt x="3602" y="26671"/>
                      </a:lnTo>
                      <a:lnTo>
                        <a:pt x="3696" y="26454"/>
                      </a:lnTo>
                      <a:lnTo>
                        <a:pt x="3758" y="26267"/>
                      </a:lnTo>
                      <a:lnTo>
                        <a:pt x="4720" y="23225"/>
                      </a:lnTo>
                      <a:lnTo>
                        <a:pt x="5714" y="20213"/>
                      </a:lnTo>
                      <a:lnTo>
                        <a:pt x="6707" y="17201"/>
                      </a:lnTo>
                      <a:lnTo>
                        <a:pt x="7763" y="14189"/>
                      </a:lnTo>
                      <a:lnTo>
                        <a:pt x="8819" y="11209"/>
                      </a:lnTo>
                      <a:lnTo>
                        <a:pt x="9905" y="8228"/>
                      </a:lnTo>
                      <a:lnTo>
                        <a:pt x="11023" y="5247"/>
                      </a:lnTo>
                      <a:lnTo>
                        <a:pt x="12141" y="2267"/>
                      </a:lnTo>
                      <a:lnTo>
                        <a:pt x="12203" y="2080"/>
                      </a:lnTo>
                      <a:lnTo>
                        <a:pt x="12265" y="1863"/>
                      </a:lnTo>
                      <a:lnTo>
                        <a:pt x="12296" y="1677"/>
                      </a:lnTo>
                      <a:lnTo>
                        <a:pt x="12265" y="1490"/>
                      </a:lnTo>
                      <a:lnTo>
                        <a:pt x="12265" y="1304"/>
                      </a:lnTo>
                      <a:lnTo>
                        <a:pt x="12203" y="1149"/>
                      </a:lnTo>
                      <a:lnTo>
                        <a:pt x="12141" y="994"/>
                      </a:lnTo>
                      <a:lnTo>
                        <a:pt x="12079" y="838"/>
                      </a:lnTo>
                      <a:lnTo>
                        <a:pt x="11861" y="590"/>
                      </a:lnTo>
                      <a:lnTo>
                        <a:pt x="11613" y="373"/>
                      </a:lnTo>
                      <a:lnTo>
                        <a:pt x="11303" y="186"/>
                      </a:lnTo>
                      <a:lnTo>
                        <a:pt x="10961" y="62"/>
                      </a:lnTo>
                      <a:lnTo>
                        <a:pt x="1061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382;p39">
                  <a:extLst>
                    <a:ext uri="{FF2B5EF4-FFF2-40B4-BE49-F238E27FC236}">
                      <a16:creationId xmlns:a16="http://schemas.microsoft.com/office/drawing/2014/main" id="{C7E4E556-6E93-9A7A-A62F-2AB292EBE7D8}"/>
                    </a:ext>
                  </a:extLst>
                </p:cNvPr>
                <p:cNvSpPr/>
                <p:nvPr/>
              </p:nvSpPr>
              <p:spPr>
                <a:xfrm>
                  <a:off x="1086691" y="1136176"/>
                  <a:ext cx="280617" cy="41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0" h="23692" extrusionOk="0">
                      <a:moveTo>
                        <a:pt x="1987" y="1"/>
                      </a:moveTo>
                      <a:lnTo>
                        <a:pt x="1615" y="32"/>
                      </a:lnTo>
                      <a:lnTo>
                        <a:pt x="1273" y="156"/>
                      </a:lnTo>
                      <a:lnTo>
                        <a:pt x="963" y="311"/>
                      </a:lnTo>
                      <a:lnTo>
                        <a:pt x="683" y="498"/>
                      </a:lnTo>
                      <a:lnTo>
                        <a:pt x="435" y="746"/>
                      </a:lnTo>
                      <a:lnTo>
                        <a:pt x="218" y="1026"/>
                      </a:lnTo>
                      <a:lnTo>
                        <a:pt x="62" y="1336"/>
                      </a:lnTo>
                      <a:lnTo>
                        <a:pt x="31" y="1522"/>
                      </a:lnTo>
                      <a:lnTo>
                        <a:pt x="0" y="1678"/>
                      </a:lnTo>
                      <a:lnTo>
                        <a:pt x="0" y="1864"/>
                      </a:lnTo>
                      <a:lnTo>
                        <a:pt x="0" y="2050"/>
                      </a:lnTo>
                      <a:lnTo>
                        <a:pt x="31" y="2236"/>
                      </a:lnTo>
                      <a:lnTo>
                        <a:pt x="93" y="2423"/>
                      </a:lnTo>
                      <a:lnTo>
                        <a:pt x="187" y="2609"/>
                      </a:lnTo>
                      <a:lnTo>
                        <a:pt x="280" y="2826"/>
                      </a:lnTo>
                      <a:lnTo>
                        <a:pt x="3354" y="7794"/>
                      </a:lnTo>
                      <a:lnTo>
                        <a:pt x="6396" y="12762"/>
                      </a:lnTo>
                      <a:lnTo>
                        <a:pt x="9408" y="17761"/>
                      </a:lnTo>
                      <a:lnTo>
                        <a:pt x="12389" y="22791"/>
                      </a:lnTo>
                      <a:lnTo>
                        <a:pt x="12513" y="22977"/>
                      </a:lnTo>
                      <a:lnTo>
                        <a:pt x="12668" y="23132"/>
                      </a:lnTo>
                      <a:lnTo>
                        <a:pt x="12792" y="23288"/>
                      </a:lnTo>
                      <a:lnTo>
                        <a:pt x="12948" y="23412"/>
                      </a:lnTo>
                      <a:lnTo>
                        <a:pt x="13103" y="23505"/>
                      </a:lnTo>
                      <a:lnTo>
                        <a:pt x="13258" y="23567"/>
                      </a:lnTo>
                      <a:lnTo>
                        <a:pt x="13444" y="23629"/>
                      </a:lnTo>
                      <a:lnTo>
                        <a:pt x="13600" y="23660"/>
                      </a:lnTo>
                      <a:lnTo>
                        <a:pt x="13972" y="23691"/>
                      </a:lnTo>
                      <a:lnTo>
                        <a:pt x="14314" y="23660"/>
                      </a:lnTo>
                      <a:lnTo>
                        <a:pt x="14655" y="23567"/>
                      </a:lnTo>
                      <a:lnTo>
                        <a:pt x="14966" y="23412"/>
                      </a:lnTo>
                      <a:lnTo>
                        <a:pt x="15276" y="23195"/>
                      </a:lnTo>
                      <a:lnTo>
                        <a:pt x="15525" y="22946"/>
                      </a:lnTo>
                      <a:lnTo>
                        <a:pt x="15711" y="22667"/>
                      </a:lnTo>
                      <a:lnTo>
                        <a:pt x="15866" y="22356"/>
                      </a:lnTo>
                      <a:lnTo>
                        <a:pt x="15928" y="22201"/>
                      </a:lnTo>
                      <a:lnTo>
                        <a:pt x="15959" y="22015"/>
                      </a:lnTo>
                      <a:lnTo>
                        <a:pt x="15959" y="21828"/>
                      </a:lnTo>
                      <a:lnTo>
                        <a:pt x="15959" y="21642"/>
                      </a:lnTo>
                      <a:lnTo>
                        <a:pt x="15928" y="21456"/>
                      </a:lnTo>
                      <a:lnTo>
                        <a:pt x="15866" y="21270"/>
                      </a:lnTo>
                      <a:lnTo>
                        <a:pt x="15773" y="21083"/>
                      </a:lnTo>
                      <a:lnTo>
                        <a:pt x="15680" y="20866"/>
                      </a:lnTo>
                      <a:lnTo>
                        <a:pt x="12699" y="15836"/>
                      </a:lnTo>
                      <a:lnTo>
                        <a:pt x="9687" y="10837"/>
                      </a:lnTo>
                      <a:lnTo>
                        <a:pt x="6645" y="5869"/>
                      </a:lnTo>
                      <a:lnTo>
                        <a:pt x="3571" y="901"/>
                      </a:lnTo>
                      <a:lnTo>
                        <a:pt x="3447" y="715"/>
                      </a:lnTo>
                      <a:lnTo>
                        <a:pt x="3322" y="560"/>
                      </a:lnTo>
                      <a:lnTo>
                        <a:pt x="3167" y="405"/>
                      </a:lnTo>
                      <a:lnTo>
                        <a:pt x="3012" y="311"/>
                      </a:lnTo>
                      <a:lnTo>
                        <a:pt x="2857" y="218"/>
                      </a:lnTo>
                      <a:lnTo>
                        <a:pt x="2670" y="125"/>
                      </a:lnTo>
                      <a:lnTo>
                        <a:pt x="2515" y="63"/>
                      </a:lnTo>
                      <a:lnTo>
                        <a:pt x="2329" y="32"/>
                      </a:lnTo>
                      <a:lnTo>
                        <a:pt x="1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383;p39">
                  <a:extLst>
                    <a:ext uri="{FF2B5EF4-FFF2-40B4-BE49-F238E27FC236}">
                      <a16:creationId xmlns:a16="http://schemas.microsoft.com/office/drawing/2014/main" id="{550D2272-2F15-8539-B78F-95B77930B93D}"/>
                    </a:ext>
                  </a:extLst>
                </p:cNvPr>
                <p:cNvSpPr/>
                <p:nvPr/>
              </p:nvSpPr>
              <p:spPr>
                <a:xfrm>
                  <a:off x="890154" y="1512864"/>
                  <a:ext cx="186181" cy="200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9" h="11427" extrusionOk="0">
                      <a:moveTo>
                        <a:pt x="1864" y="1"/>
                      </a:moveTo>
                      <a:lnTo>
                        <a:pt x="1522" y="63"/>
                      </a:lnTo>
                      <a:lnTo>
                        <a:pt x="1180" y="218"/>
                      </a:lnTo>
                      <a:lnTo>
                        <a:pt x="870" y="373"/>
                      </a:lnTo>
                      <a:lnTo>
                        <a:pt x="622" y="622"/>
                      </a:lnTo>
                      <a:lnTo>
                        <a:pt x="373" y="901"/>
                      </a:lnTo>
                      <a:lnTo>
                        <a:pt x="187" y="1181"/>
                      </a:lnTo>
                      <a:lnTo>
                        <a:pt x="63" y="1522"/>
                      </a:lnTo>
                      <a:lnTo>
                        <a:pt x="32" y="1864"/>
                      </a:lnTo>
                      <a:lnTo>
                        <a:pt x="1" y="2019"/>
                      </a:lnTo>
                      <a:lnTo>
                        <a:pt x="32" y="2205"/>
                      </a:lnTo>
                      <a:lnTo>
                        <a:pt x="63" y="2392"/>
                      </a:lnTo>
                      <a:lnTo>
                        <a:pt x="125" y="2547"/>
                      </a:lnTo>
                      <a:lnTo>
                        <a:pt x="218" y="2733"/>
                      </a:lnTo>
                      <a:lnTo>
                        <a:pt x="311" y="2888"/>
                      </a:lnTo>
                      <a:lnTo>
                        <a:pt x="435" y="3075"/>
                      </a:lnTo>
                      <a:lnTo>
                        <a:pt x="591" y="3230"/>
                      </a:lnTo>
                      <a:lnTo>
                        <a:pt x="1522" y="4099"/>
                      </a:lnTo>
                      <a:lnTo>
                        <a:pt x="2422" y="5000"/>
                      </a:lnTo>
                      <a:lnTo>
                        <a:pt x="3323" y="5931"/>
                      </a:lnTo>
                      <a:lnTo>
                        <a:pt x="4192" y="6863"/>
                      </a:lnTo>
                      <a:lnTo>
                        <a:pt x="5031" y="7825"/>
                      </a:lnTo>
                      <a:lnTo>
                        <a:pt x="5869" y="8788"/>
                      </a:lnTo>
                      <a:lnTo>
                        <a:pt x="6676" y="9781"/>
                      </a:lnTo>
                      <a:lnTo>
                        <a:pt x="7483" y="10775"/>
                      </a:lnTo>
                      <a:lnTo>
                        <a:pt x="7608" y="10961"/>
                      </a:lnTo>
                      <a:lnTo>
                        <a:pt x="7763" y="11085"/>
                      </a:lnTo>
                      <a:lnTo>
                        <a:pt x="7918" y="11209"/>
                      </a:lnTo>
                      <a:lnTo>
                        <a:pt x="8073" y="11303"/>
                      </a:lnTo>
                      <a:lnTo>
                        <a:pt x="8260" y="11365"/>
                      </a:lnTo>
                      <a:lnTo>
                        <a:pt x="8415" y="11427"/>
                      </a:lnTo>
                      <a:lnTo>
                        <a:pt x="8725" y="11427"/>
                      </a:lnTo>
                      <a:lnTo>
                        <a:pt x="9067" y="11396"/>
                      </a:lnTo>
                      <a:lnTo>
                        <a:pt x="9377" y="11272"/>
                      </a:lnTo>
                      <a:lnTo>
                        <a:pt x="9688" y="11116"/>
                      </a:lnTo>
                      <a:lnTo>
                        <a:pt x="9936" y="10868"/>
                      </a:lnTo>
                      <a:lnTo>
                        <a:pt x="10185" y="10589"/>
                      </a:lnTo>
                      <a:lnTo>
                        <a:pt x="10371" y="10278"/>
                      </a:lnTo>
                      <a:lnTo>
                        <a:pt x="10495" y="9936"/>
                      </a:lnTo>
                      <a:lnTo>
                        <a:pt x="10588" y="9595"/>
                      </a:lnTo>
                      <a:lnTo>
                        <a:pt x="10588" y="9222"/>
                      </a:lnTo>
                      <a:lnTo>
                        <a:pt x="10588" y="9036"/>
                      </a:lnTo>
                      <a:lnTo>
                        <a:pt x="10526" y="8850"/>
                      </a:lnTo>
                      <a:lnTo>
                        <a:pt x="10464" y="8632"/>
                      </a:lnTo>
                      <a:lnTo>
                        <a:pt x="10402" y="8446"/>
                      </a:lnTo>
                      <a:lnTo>
                        <a:pt x="10278" y="8260"/>
                      </a:lnTo>
                      <a:lnTo>
                        <a:pt x="10154" y="8105"/>
                      </a:lnTo>
                      <a:lnTo>
                        <a:pt x="9377" y="7080"/>
                      </a:lnTo>
                      <a:lnTo>
                        <a:pt x="8539" y="6117"/>
                      </a:lnTo>
                      <a:lnTo>
                        <a:pt x="7732" y="5124"/>
                      </a:lnTo>
                      <a:lnTo>
                        <a:pt x="6862" y="4192"/>
                      </a:lnTo>
                      <a:lnTo>
                        <a:pt x="5993" y="3261"/>
                      </a:lnTo>
                      <a:lnTo>
                        <a:pt x="5124" y="2329"/>
                      </a:lnTo>
                      <a:lnTo>
                        <a:pt x="4223" y="1429"/>
                      </a:lnTo>
                      <a:lnTo>
                        <a:pt x="3292" y="529"/>
                      </a:lnTo>
                      <a:lnTo>
                        <a:pt x="3106" y="404"/>
                      </a:lnTo>
                      <a:lnTo>
                        <a:pt x="2950" y="280"/>
                      </a:lnTo>
                      <a:lnTo>
                        <a:pt x="2764" y="187"/>
                      </a:lnTo>
                      <a:lnTo>
                        <a:pt x="2578" y="94"/>
                      </a:lnTo>
                      <a:lnTo>
                        <a:pt x="2422" y="32"/>
                      </a:lnTo>
                      <a:lnTo>
                        <a:pt x="22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384;p39">
                  <a:extLst>
                    <a:ext uri="{FF2B5EF4-FFF2-40B4-BE49-F238E27FC236}">
                      <a16:creationId xmlns:a16="http://schemas.microsoft.com/office/drawing/2014/main" id="{338B7D3F-9704-5059-7B76-34D2D2874E0E}"/>
                    </a:ext>
                  </a:extLst>
                </p:cNvPr>
                <p:cNvSpPr/>
                <p:nvPr/>
              </p:nvSpPr>
              <p:spPr>
                <a:xfrm>
                  <a:off x="2172516" y="1483941"/>
                  <a:ext cx="217847" cy="205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0" h="11706" extrusionOk="0">
                      <a:moveTo>
                        <a:pt x="10340" y="0"/>
                      </a:moveTo>
                      <a:lnTo>
                        <a:pt x="10185" y="31"/>
                      </a:lnTo>
                      <a:lnTo>
                        <a:pt x="9998" y="62"/>
                      </a:lnTo>
                      <a:lnTo>
                        <a:pt x="9812" y="124"/>
                      </a:lnTo>
                      <a:lnTo>
                        <a:pt x="9626" y="186"/>
                      </a:lnTo>
                      <a:lnTo>
                        <a:pt x="9439" y="280"/>
                      </a:lnTo>
                      <a:lnTo>
                        <a:pt x="9284" y="404"/>
                      </a:lnTo>
                      <a:lnTo>
                        <a:pt x="9098" y="528"/>
                      </a:lnTo>
                      <a:lnTo>
                        <a:pt x="590" y="8477"/>
                      </a:lnTo>
                      <a:lnTo>
                        <a:pt x="435" y="8632"/>
                      </a:lnTo>
                      <a:lnTo>
                        <a:pt x="311" y="8818"/>
                      </a:lnTo>
                      <a:lnTo>
                        <a:pt x="187" y="8973"/>
                      </a:lnTo>
                      <a:lnTo>
                        <a:pt x="125" y="9160"/>
                      </a:lnTo>
                      <a:lnTo>
                        <a:pt x="63" y="9315"/>
                      </a:lnTo>
                      <a:lnTo>
                        <a:pt x="1" y="9501"/>
                      </a:lnTo>
                      <a:lnTo>
                        <a:pt x="1" y="9687"/>
                      </a:lnTo>
                      <a:lnTo>
                        <a:pt x="1" y="9843"/>
                      </a:lnTo>
                      <a:lnTo>
                        <a:pt x="63" y="10184"/>
                      </a:lnTo>
                      <a:lnTo>
                        <a:pt x="187" y="10526"/>
                      </a:lnTo>
                      <a:lnTo>
                        <a:pt x="342" y="10805"/>
                      </a:lnTo>
                      <a:lnTo>
                        <a:pt x="590" y="11085"/>
                      </a:lnTo>
                      <a:lnTo>
                        <a:pt x="870" y="11302"/>
                      </a:lnTo>
                      <a:lnTo>
                        <a:pt x="1149" y="11488"/>
                      </a:lnTo>
                      <a:lnTo>
                        <a:pt x="1491" y="11613"/>
                      </a:lnTo>
                      <a:lnTo>
                        <a:pt x="1832" y="11706"/>
                      </a:lnTo>
                      <a:lnTo>
                        <a:pt x="2019" y="11706"/>
                      </a:lnTo>
                      <a:lnTo>
                        <a:pt x="2205" y="11675"/>
                      </a:lnTo>
                      <a:lnTo>
                        <a:pt x="2391" y="11644"/>
                      </a:lnTo>
                      <a:lnTo>
                        <a:pt x="2578" y="11613"/>
                      </a:lnTo>
                      <a:lnTo>
                        <a:pt x="2733" y="11519"/>
                      </a:lnTo>
                      <a:lnTo>
                        <a:pt x="2919" y="11426"/>
                      </a:lnTo>
                      <a:lnTo>
                        <a:pt x="3105" y="11302"/>
                      </a:lnTo>
                      <a:lnTo>
                        <a:pt x="3261" y="11178"/>
                      </a:lnTo>
                      <a:lnTo>
                        <a:pt x="11799" y="3229"/>
                      </a:lnTo>
                      <a:lnTo>
                        <a:pt x="11954" y="3074"/>
                      </a:lnTo>
                      <a:lnTo>
                        <a:pt x="12079" y="2919"/>
                      </a:lnTo>
                      <a:lnTo>
                        <a:pt x="12172" y="2733"/>
                      </a:lnTo>
                      <a:lnTo>
                        <a:pt x="12265" y="2577"/>
                      </a:lnTo>
                      <a:lnTo>
                        <a:pt x="12327" y="2391"/>
                      </a:lnTo>
                      <a:lnTo>
                        <a:pt x="12358" y="2205"/>
                      </a:lnTo>
                      <a:lnTo>
                        <a:pt x="12389" y="2049"/>
                      </a:lnTo>
                      <a:lnTo>
                        <a:pt x="12389" y="1863"/>
                      </a:lnTo>
                      <a:lnTo>
                        <a:pt x="12327" y="1522"/>
                      </a:lnTo>
                      <a:lnTo>
                        <a:pt x="12203" y="1211"/>
                      </a:lnTo>
                      <a:lnTo>
                        <a:pt x="12016" y="901"/>
                      </a:lnTo>
                      <a:lnTo>
                        <a:pt x="11799" y="621"/>
                      </a:lnTo>
                      <a:lnTo>
                        <a:pt x="11520" y="404"/>
                      </a:lnTo>
                      <a:lnTo>
                        <a:pt x="11209" y="218"/>
                      </a:lnTo>
                      <a:lnTo>
                        <a:pt x="10868" y="93"/>
                      </a:lnTo>
                      <a:lnTo>
                        <a:pt x="10526" y="31"/>
                      </a:lnTo>
                      <a:lnTo>
                        <a:pt x="103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385;p39">
                  <a:extLst>
                    <a:ext uri="{FF2B5EF4-FFF2-40B4-BE49-F238E27FC236}">
                      <a16:creationId xmlns:a16="http://schemas.microsoft.com/office/drawing/2014/main" id="{69E18C77-E2F5-C196-8BFC-5A3D38D5E1C4}"/>
                    </a:ext>
                  </a:extLst>
                </p:cNvPr>
                <p:cNvSpPr/>
                <p:nvPr/>
              </p:nvSpPr>
              <p:spPr>
                <a:xfrm>
                  <a:off x="2548114" y="2323558"/>
                  <a:ext cx="82444" cy="126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" h="7204" extrusionOk="0">
                      <a:moveTo>
                        <a:pt x="3012" y="1"/>
                      </a:moveTo>
                      <a:lnTo>
                        <a:pt x="2795" y="63"/>
                      </a:lnTo>
                      <a:lnTo>
                        <a:pt x="2577" y="125"/>
                      </a:lnTo>
                      <a:lnTo>
                        <a:pt x="2391" y="218"/>
                      </a:lnTo>
                      <a:lnTo>
                        <a:pt x="2205" y="342"/>
                      </a:lnTo>
                      <a:lnTo>
                        <a:pt x="2049" y="466"/>
                      </a:lnTo>
                      <a:lnTo>
                        <a:pt x="1677" y="932"/>
                      </a:lnTo>
                      <a:lnTo>
                        <a:pt x="1366" y="1429"/>
                      </a:lnTo>
                      <a:lnTo>
                        <a:pt x="1056" y="1988"/>
                      </a:lnTo>
                      <a:lnTo>
                        <a:pt x="807" y="2547"/>
                      </a:lnTo>
                      <a:lnTo>
                        <a:pt x="590" y="3137"/>
                      </a:lnTo>
                      <a:lnTo>
                        <a:pt x="373" y="3727"/>
                      </a:lnTo>
                      <a:lnTo>
                        <a:pt x="218" y="4316"/>
                      </a:lnTo>
                      <a:lnTo>
                        <a:pt x="93" y="4875"/>
                      </a:lnTo>
                      <a:lnTo>
                        <a:pt x="31" y="5155"/>
                      </a:lnTo>
                      <a:lnTo>
                        <a:pt x="0" y="5434"/>
                      </a:lnTo>
                      <a:lnTo>
                        <a:pt x="0" y="5745"/>
                      </a:lnTo>
                      <a:lnTo>
                        <a:pt x="0" y="6024"/>
                      </a:lnTo>
                      <a:lnTo>
                        <a:pt x="62" y="6304"/>
                      </a:lnTo>
                      <a:lnTo>
                        <a:pt x="186" y="6552"/>
                      </a:lnTo>
                      <a:lnTo>
                        <a:pt x="342" y="6800"/>
                      </a:lnTo>
                      <a:lnTo>
                        <a:pt x="559" y="6987"/>
                      </a:lnTo>
                      <a:lnTo>
                        <a:pt x="714" y="7080"/>
                      </a:lnTo>
                      <a:lnTo>
                        <a:pt x="870" y="7142"/>
                      </a:lnTo>
                      <a:lnTo>
                        <a:pt x="1025" y="7173"/>
                      </a:lnTo>
                      <a:lnTo>
                        <a:pt x="1211" y="7204"/>
                      </a:lnTo>
                      <a:lnTo>
                        <a:pt x="1397" y="7173"/>
                      </a:lnTo>
                      <a:lnTo>
                        <a:pt x="1553" y="7173"/>
                      </a:lnTo>
                      <a:lnTo>
                        <a:pt x="1739" y="7111"/>
                      </a:lnTo>
                      <a:lnTo>
                        <a:pt x="1894" y="7049"/>
                      </a:lnTo>
                      <a:lnTo>
                        <a:pt x="2205" y="6894"/>
                      </a:lnTo>
                      <a:lnTo>
                        <a:pt x="2484" y="6676"/>
                      </a:lnTo>
                      <a:lnTo>
                        <a:pt x="2732" y="6428"/>
                      </a:lnTo>
                      <a:lnTo>
                        <a:pt x="2981" y="6148"/>
                      </a:lnTo>
                      <a:lnTo>
                        <a:pt x="3322" y="5683"/>
                      </a:lnTo>
                      <a:lnTo>
                        <a:pt x="3633" y="5186"/>
                      </a:lnTo>
                      <a:lnTo>
                        <a:pt x="3912" y="4658"/>
                      </a:lnTo>
                      <a:lnTo>
                        <a:pt x="4161" y="4130"/>
                      </a:lnTo>
                      <a:lnTo>
                        <a:pt x="4347" y="3571"/>
                      </a:lnTo>
                      <a:lnTo>
                        <a:pt x="4502" y="2981"/>
                      </a:lnTo>
                      <a:lnTo>
                        <a:pt x="4626" y="2422"/>
                      </a:lnTo>
                      <a:lnTo>
                        <a:pt x="4658" y="1833"/>
                      </a:lnTo>
                      <a:lnTo>
                        <a:pt x="4689" y="1522"/>
                      </a:lnTo>
                      <a:lnTo>
                        <a:pt x="4658" y="1243"/>
                      </a:lnTo>
                      <a:lnTo>
                        <a:pt x="4595" y="963"/>
                      </a:lnTo>
                      <a:lnTo>
                        <a:pt x="4502" y="715"/>
                      </a:lnTo>
                      <a:lnTo>
                        <a:pt x="4378" y="466"/>
                      </a:lnTo>
                      <a:lnTo>
                        <a:pt x="4192" y="280"/>
                      </a:lnTo>
                      <a:lnTo>
                        <a:pt x="3974" y="125"/>
                      </a:lnTo>
                      <a:lnTo>
                        <a:pt x="3819" y="63"/>
                      </a:lnTo>
                      <a:lnTo>
                        <a:pt x="3664" y="32"/>
                      </a:lnTo>
                      <a:lnTo>
                        <a:pt x="34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386;p39">
                  <a:extLst>
                    <a:ext uri="{FF2B5EF4-FFF2-40B4-BE49-F238E27FC236}">
                      <a16:creationId xmlns:a16="http://schemas.microsoft.com/office/drawing/2014/main" id="{AA2CF29C-C110-2B75-F349-D769573AA3EC}"/>
                    </a:ext>
                  </a:extLst>
                </p:cNvPr>
                <p:cNvSpPr/>
                <p:nvPr/>
              </p:nvSpPr>
              <p:spPr>
                <a:xfrm>
                  <a:off x="2603252" y="2345395"/>
                  <a:ext cx="82444" cy="126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" h="7204" extrusionOk="0">
                      <a:moveTo>
                        <a:pt x="3012" y="1"/>
                      </a:moveTo>
                      <a:lnTo>
                        <a:pt x="2795" y="63"/>
                      </a:lnTo>
                      <a:lnTo>
                        <a:pt x="2608" y="125"/>
                      </a:lnTo>
                      <a:lnTo>
                        <a:pt x="2391" y="218"/>
                      </a:lnTo>
                      <a:lnTo>
                        <a:pt x="2205" y="342"/>
                      </a:lnTo>
                      <a:lnTo>
                        <a:pt x="2049" y="466"/>
                      </a:lnTo>
                      <a:lnTo>
                        <a:pt x="1677" y="932"/>
                      </a:lnTo>
                      <a:lnTo>
                        <a:pt x="1366" y="1429"/>
                      </a:lnTo>
                      <a:lnTo>
                        <a:pt x="1056" y="1988"/>
                      </a:lnTo>
                      <a:lnTo>
                        <a:pt x="807" y="2547"/>
                      </a:lnTo>
                      <a:lnTo>
                        <a:pt x="590" y="3137"/>
                      </a:lnTo>
                      <a:lnTo>
                        <a:pt x="404" y="3726"/>
                      </a:lnTo>
                      <a:lnTo>
                        <a:pt x="217" y="4316"/>
                      </a:lnTo>
                      <a:lnTo>
                        <a:pt x="93" y="4875"/>
                      </a:lnTo>
                      <a:lnTo>
                        <a:pt x="62" y="5155"/>
                      </a:lnTo>
                      <a:lnTo>
                        <a:pt x="0" y="5434"/>
                      </a:lnTo>
                      <a:lnTo>
                        <a:pt x="0" y="5745"/>
                      </a:lnTo>
                      <a:lnTo>
                        <a:pt x="31" y="6024"/>
                      </a:lnTo>
                      <a:lnTo>
                        <a:pt x="93" y="6304"/>
                      </a:lnTo>
                      <a:lnTo>
                        <a:pt x="186" y="6552"/>
                      </a:lnTo>
                      <a:lnTo>
                        <a:pt x="342" y="6800"/>
                      </a:lnTo>
                      <a:lnTo>
                        <a:pt x="559" y="6987"/>
                      </a:lnTo>
                      <a:lnTo>
                        <a:pt x="714" y="7080"/>
                      </a:lnTo>
                      <a:lnTo>
                        <a:pt x="869" y="7142"/>
                      </a:lnTo>
                      <a:lnTo>
                        <a:pt x="1056" y="7173"/>
                      </a:lnTo>
                      <a:lnTo>
                        <a:pt x="1211" y="7204"/>
                      </a:lnTo>
                      <a:lnTo>
                        <a:pt x="1397" y="7173"/>
                      </a:lnTo>
                      <a:lnTo>
                        <a:pt x="1584" y="7173"/>
                      </a:lnTo>
                      <a:lnTo>
                        <a:pt x="1739" y="7111"/>
                      </a:lnTo>
                      <a:lnTo>
                        <a:pt x="1894" y="7049"/>
                      </a:lnTo>
                      <a:lnTo>
                        <a:pt x="2205" y="6893"/>
                      </a:lnTo>
                      <a:lnTo>
                        <a:pt x="2484" y="6676"/>
                      </a:lnTo>
                      <a:lnTo>
                        <a:pt x="2732" y="6428"/>
                      </a:lnTo>
                      <a:lnTo>
                        <a:pt x="2981" y="6148"/>
                      </a:lnTo>
                      <a:lnTo>
                        <a:pt x="3322" y="5683"/>
                      </a:lnTo>
                      <a:lnTo>
                        <a:pt x="3664" y="5186"/>
                      </a:lnTo>
                      <a:lnTo>
                        <a:pt x="3943" y="4658"/>
                      </a:lnTo>
                      <a:lnTo>
                        <a:pt x="4161" y="4130"/>
                      </a:lnTo>
                      <a:lnTo>
                        <a:pt x="4347" y="3571"/>
                      </a:lnTo>
                      <a:lnTo>
                        <a:pt x="4502" y="2981"/>
                      </a:lnTo>
                      <a:lnTo>
                        <a:pt x="4626" y="2422"/>
                      </a:lnTo>
                      <a:lnTo>
                        <a:pt x="4689" y="1832"/>
                      </a:lnTo>
                      <a:lnTo>
                        <a:pt x="4689" y="1522"/>
                      </a:lnTo>
                      <a:lnTo>
                        <a:pt x="4657" y="1243"/>
                      </a:lnTo>
                      <a:lnTo>
                        <a:pt x="4595" y="963"/>
                      </a:lnTo>
                      <a:lnTo>
                        <a:pt x="4502" y="715"/>
                      </a:lnTo>
                      <a:lnTo>
                        <a:pt x="4378" y="466"/>
                      </a:lnTo>
                      <a:lnTo>
                        <a:pt x="4192" y="280"/>
                      </a:lnTo>
                      <a:lnTo>
                        <a:pt x="3974" y="125"/>
                      </a:lnTo>
                      <a:lnTo>
                        <a:pt x="3819" y="63"/>
                      </a:lnTo>
                      <a:lnTo>
                        <a:pt x="3664" y="32"/>
                      </a:lnTo>
                      <a:lnTo>
                        <a:pt x="34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387;p39">
                  <a:extLst>
                    <a:ext uri="{FF2B5EF4-FFF2-40B4-BE49-F238E27FC236}">
                      <a16:creationId xmlns:a16="http://schemas.microsoft.com/office/drawing/2014/main" id="{F3BF683A-1076-27E2-D3B9-0AC6704053BC}"/>
                    </a:ext>
                  </a:extLst>
                </p:cNvPr>
                <p:cNvSpPr/>
                <p:nvPr/>
              </p:nvSpPr>
              <p:spPr>
                <a:xfrm>
                  <a:off x="2653468" y="2373246"/>
                  <a:ext cx="82444" cy="126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" h="7204" extrusionOk="0">
                      <a:moveTo>
                        <a:pt x="3043" y="0"/>
                      </a:moveTo>
                      <a:lnTo>
                        <a:pt x="2826" y="62"/>
                      </a:lnTo>
                      <a:lnTo>
                        <a:pt x="2609" y="124"/>
                      </a:lnTo>
                      <a:lnTo>
                        <a:pt x="2422" y="217"/>
                      </a:lnTo>
                      <a:lnTo>
                        <a:pt x="2236" y="342"/>
                      </a:lnTo>
                      <a:lnTo>
                        <a:pt x="2081" y="466"/>
                      </a:lnTo>
                      <a:lnTo>
                        <a:pt x="1708" y="932"/>
                      </a:lnTo>
                      <a:lnTo>
                        <a:pt x="1367" y="1428"/>
                      </a:lnTo>
                      <a:lnTo>
                        <a:pt x="1087" y="1987"/>
                      </a:lnTo>
                      <a:lnTo>
                        <a:pt x="808" y="2546"/>
                      </a:lnTo>
                      <a:lnTo>
                        <a:pt x="591" y="3136"/>
                      </a:lnTo>
                      <a:lnTo>
                        <a:pt x="404" y="3757"/>
                      </a:lnTo>
                      <a:lnTo>
                        <a:pt x="249" y="4316"/>
                      </a:lnTo>
                      <a:lnTo>
                        <a:pt x="125" y="4906"/>
                      </a:lnTo>
                      <a:lnTo>
                        <a:pt x="63" y="5185"/>
                      </a:lnTo>
                      <a:lnTo>
                        <a:pt x="32" y="5465"/>
                      </a:lnTo>
                      <a:lnTo>
                        <a:pt x="1" y="5744"/>
                      </a:lnTo>
                      <a:lnTo>
                        <a:pt x="32" y="6024"/>
                      </a:lnTo>
                      <a:lnTo>
                        <a:pt x="94" y="6303"/>
                      </a:lnTo>
                      <a:lnTo>
                        <a:pt x="218" y="6551"/>
                      </a:lnTo>
                      <a:lnTo>
                        <a:pt x="373" y="6800"/>
                      </a:lnTo>
                      <a:lnTo>
                        <a:pt x="560" y="6986"/>
                      </a:lnTo>
                      <a:lnTo>
                        <a:pt x="715" y="7079"/>
                      </a:lnTo>
                      <a:lnTo>
                        <a:pt x="901" y="7141"/>
                      </a:lnTo>
                      <a:lnTo>
                        <a:pt x="1056" y="7172"/>
                      </a:lnTo>
                      <a:lnTo>
                        <a:pt x="1243" y="7203"/>
                      </a:lnTo>
                      <a:lnTo>
                        <a:pt x="1398" y="7203"/>
                      </a:lnTo>
                      <a:lnTo>
                        <a:pt x="1584" y="7172"/>
                      </a:lnTo>
                      <a:lnTo>
                        <a:pt x="1770" y="7110"/>
                      </a:lnTo>
                      <a:lnTo>
                        <a:pt x="1926" y="7048"/>
                      </a:lnTo>
                      <a:lnTo>
                        <a:pt x="2236" y="6893"/>
                      </a:lnTo>
                      <a:lnTo>
                        <a:pt x="2516" y="6676"/>
                      </a:lnTo>
                      <a:lnTo>
                        <a:pt x="2764" y="6427"/>
                      </a:lnTo>
                      <a:lnTo>
                        <a:pt x="2981" y="6179"/>
                      </a:lnTo>
                      <a:lnTo>
                        <a:pt x="3354" y="5682"/>
                      </a:lnTo>
                      <a:lnTo>
                        <a:pt x="3664" y="5185"/>
                      </a:lnTo>
                      <a:lnTo>
                        <a:pt x="3944" y="4657"/>
                      </a:lnTo>
                      <a:lnTo>
                        <a:pt x="4192" y="4130"/>
                      </a:lnTo>
                      <a:lnTo>
                        <a:pt x="4379" y="3571"/>
                      </a:lnTo>
                      <a:lnTo>
                        <a:pt x="4534" y="3012"/>
                      </a:lnTo>
                      <a:lnTo>
                        <a:pt x="4627" y="2422"/>
                      </a:lnTo>
                      <a:lnTo>
                        <a:pt x="4689" y="1832"/>
                      </a:lnTo>
                      <a:lnTo>
                        <a:pt x="4689" y="1553"/>
                      </a:lnTo>
                      <a:lnTo>
                        <a:pt x="4689" y="1242"/>
                      </a:lnTo>
                      <a:lnTo>
                        <a:pt x="4627" y="963"/>
                      </a:lnTo>
                      <a:lnTo>
                        <a:pt x="4534" y="714"/>
                      </a:lnTo>
                      <a:lnTo>
                        <a:pt x="4410" y="497"/>
                      </a:lnTo>
                      <a:lnTo>
                        <a:pt x="4223" y="280"/>
                      </a:lnTo>
                      <a:lnTo>
                        <a:pt x="3975" y="124"/>
                      </a:lnTo>
                      <a:lnTo>
                        <a:pt x="3851" y="93"/>
                      </a:lnTo>
                      <a:lnTo>
                        <a:pt x="3695" y="31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388;p39">
                  <a:extLst>
                    <a:ext uri="{FF2B5EF4-FFF2-40B4-BE49-F238E27FC236}">
                      <a16:creationId xmlns:a16="http://schemas.microsoft.com/office/drawing/2014/main" id="{32E263AD-8411-20CB-16B9-321098B0EE84}"/>
                    </a:ext>
                  </a:extLst>
                </p:cNvPr>
                <p:cNvSpPr/>
                <p:nvPr/>
              </p:nvSpPr>
              <p:spPr>
                <a:xfrm>
                  <a:off x="2421449" y="2345940"/>
                  <a:ext cx="168159" cy="153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8757" extrusionOk="0">
                      <a:moveTo>
                        <a:pt x="4596" y="1"/>
                      </a:moveTo>
                      <a:lnTo>
                        <a:pt x="4223" y="32"/>
                      </a:lnTo>
                      <a:lnTo>
                        <a:pt x="3851" y="63"/>
                      </a:lnTo>
                      <a:lnTo>
                        <a:pt x="3478" y="125"/>
                      </a:lnTo>
                      <a:lnTo>
                        <a:pt x="3075" y="218"/>
                      </a:lnTo>
                      <a:lnTo>
                        <a:pt x="2671" y="342"/>
                      </a:lnTo>
                      <a:lnTo>
                        <a:pt x="2298" y="497"/>
                      </a:lnTo>
                      <a:lnTo>
                        <a:pt x="1926" y="715"/>
                      </a:lnTo>
                      <a:lnTo>
                        <a:pt x="1553" y="932"/>
                      </a:lnTo>
                      <a:lnTo>
                        <a:pt x="1243" y="1212"/>
                      </a:lnTo>
                      <a:lnTo>
                        <a:pt x="932" y="1491"/>
                      </a:lnTo>
                      <a:lnTo>
                        <a:pt x="684" y="1833"/>
                      </a:lnTo>
                      <a:lnTo>
                        <a:pt x="591" y="2019"/>
                      </a:lnTo>
                      <a:lnTo>
                        <a:pt x="498" y="2267"/>
                      </a:lnTo>
                      <a:lnTo>
                        <a:pt x="311" y="2950"/>
                      </a:lnTo>
                      <a:lnTo>
                        <a:pt x="156" y="3789"/>
                      </a:lnTo>
                      <a:lnTo>
                        <a:pt x="32" y="4751"/>
                      </a:lnTo>
                      <a:lnTo>
                        <a:pt x="1" y="5279"/>
                      </a:lnTo>
                      <a:lnTo>
                        <a:pt x="1" y="5807"/>
                      </a:lnTo>
                      <a:lnTo>
                        <a:pt x="1" y="6335"/>
                      </a:lnTo>
                      <a:lnTo>
                        <a:pt x="32" y="6831"/>
                      </a:lnTo>
                      <a:lnTo>
                        <a:pt x="94" y="7328"/>
                      </a:lnTo>
                      <a:lnTo>
                        <a:pt x="187" y="7825"/>
                      </a:lnTo>
                      <a:lnTo>
                        <a:pt x="342" y="8260"/>
                      </a:lnTo>
                      <a:lnTo>
                        <a:pt x="498" y="8694"/>
                      </a:lnTo>
                      <a:lnTo>
                        <a:pt x="529" y="8725"/>
                      </a:lnTo>
                      <a:lnTo>
                        <a:pt x="591" y="8756"/>
                      </a:lnTo>
                      <a:lnTo>
                        <a:pt x="653" y="8756"/>
                      </a:lnTo>
                      <a:lnTo>
                        <a:pt x="715" y="8725"/>
                      </a:lnTo>
                      <a:lnTo>
                        <a:pt x="870" y="8570"/>
                      </a:lnTo>
                      <a:lnTo>
                        <a:pt x="1088" y="8353"/>
                      </a:lnTo>
                      <a:lnTo>
                        <a:pt x="1553" y="7732"/>
                      </a:lnTo>
                      <a:lnTo>
                        <a:pt x="2081" y="6925"/>
                      </a:lnTo>
                      <a:lnTo>
                        <a:pt x="2609" y="6117"/>
                      </a:lnTo>
                      <a:lnTo>
                        <a:pt x="3168" y="5372"/>
                      </a:lnTo>
                      <a:lnTo>
                        <a:pt x="3416" y="5062"/>
                      </a:lnTo>
                      <a:lnTo>
                        <a:pt x="3634" y="4813"/>
                      </a:lnTo>
                      <a:lnTo>
                        <a:pt x="3851" y="4658"/>
                      </a:lnTo>
                      <a:lnTo>
                        <a:pt x="3944" y="4627"/>
                      </a:lnTo>
                      <a:lnTo>
                        <a:pt x="4006" y="4596"/>
                      </a:lnTo>
                      <a:lnTo>
                        <a:pt x="5093" y="4534"/>
                      </a:lnTo>
                      <a:lnTo>
                        <a:pt x="6180" y="4379"/>
                      </a:lnTo>
                      <a:lnTo>
                        <a:pt x="7266" y="4192"/>
                      </a:lnTo>
                      <a:lnTo>
                        <a:pt x="8322" y="3975"/>
                      </a:lnTo>
                      <a:lnTo>
                        <a:pt x="8663" y="3882"/>
                      </a:lnTo>
                      <a:lnTo>
                        <a:pt x="9005" y="3727"/>
                      </a:lnTo>
                      <a:lnTo>
                        <a:pt x="9160" y="3633"/>
                      </a:lnTo>
                      <a:lnTo>
                        <a:pt x="9284" y="3540"/>
                      </a:lnTo>
                      <a:lnTo>
                        <a:pt x="9409" y="3416"/>
                      </a:lnTo>
                      <a:lnTo>
                        <a:pt x="9502" y="3261"/>
                      </a:lnTo>
                      <a:lnTo>
                        <a:pt x="9564" y="3043"/>
                      </a:lnTo>
                      <a:lnTo>
                        <a:pt x="9564" y="2857"/>
                      </a:lnTo>
                      <a:lnTo>
                        <a:pt x="9533" y="2640"/>
                      </a:lnTo>
                      <a:lnTo>
                        <a:pt x="9471" y="2422"/>
                      </a:lnTo>
                      <a:lnTo>
                        <a:pt x="9347" y="2236"/>
                      </a:lnTo>
                      <a:lnTo>
                        <a:pt x="9222" y="2050"/>
                      </a:lnTo>
                      <a:lnTo>
                        <a:pt x="9067" y="1864"/>
                      </a:lnTo>
                      <a:lnTo>
                        <a:pt x="8912" y="1708"/>
                      </a:lnTo>
                      <a:lnTo>
                        <a:pt x="8632" y="1460"/>
                      </a:lnTo>
                      <a:lnTo>
                        <a:pt x="8353" y="1243"/>
                      </a:lnTo>
                      <a:lnTo>
                        <a:pt x="8043" y="1025"/>
                      </a:lnTo>
                      <a:lnTo>
                        <a:pt x="7732" y="839"/>
                      </a:lnTo>
                      <a:lnTo>
                        <a:pt x="7422" y="653"/>
                      </a:lnTo>
                      <a:lnTo>
                        <a:pt x="7080" y="497"/>
                      </a:lnTo>
                      <a:lnTo>
                        <a:pt x="6738" y="373"/>
                      </a:lnTo>
                      <a:lnTo>
                        <a:pt x="6397" y="249"/>
                      </a:lnTo>
                      <a:lnTo>
                        <a:pt x="6024" y="156"/>
                      </a:lnTo>
                      <a:lnTo>
                        <a:pt x="5683" y="94"/>
                      </a:lnTo>
                      <a:lnTo>
                        <a:pt x="5310" y="32"/>
                      </a:lnTo>
                      <a:lnTo>
                        <a:pt x="4938" y="32"/>
                      </a:lnTo>
                      <a:lnTo>
                        <a:pt x="45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" name="Google Shape;1389;p39">
                <a:extLst>
                  <a:ext uri="{FF2B5EF4-FFF2-40B4-BE49-F238E27FC236}">
                    <a16:creationId xmlns:a16="http://schemas.microsoft.com/office/drawing/2014/main" id="{03758DF1-D554-2D1D-0E84-E9AA8DFD0D16}"/>
                  </a:ext>
                </a:extLst>
              </p:cNvPr>
              <p:cNvSpPr/>
              <p:nvPr/>
            </p:nvSpPr>
            <p:spPr>
              <a:xfrm>
                <a:off x="4229100" y="4608175"/>
                <a:ext cx="495300" cy="1239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1358;p39">
              <a:extLst>
                <a:ext uri="{FF2B5EF4-FFF2-40B4-BE49-F238E27FC236}">
                  <a16:creationId xmlns:a16="http://schemas.microsoft.com/office/drawing/2014/main" id="{2EA40DCA-EF5C-D6A1-35AD-06304C2D7766}"/>
                </a:ext>
              </a:extLst>
            </p:cNvPr>
            <p:cNvSpPr/>
            <p:nvPr/>
          </p:nvSpPr>
          <p:spPr>
            <a:xfrm>
              <a:off x="3747950" y="1779138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60;p39">
              <a:extLst>
                <a:ext uri="{FF2B5EF4-FFF2-40B4-BE49-F238E27FC236}">
                  <a16:creationId xmlns:a16="http://schemas.microsoft.com/office/drawing/2014/main" id="{1AF9F773-E64C-9695-9AEE-35AD27D04CC5}"/>
                </a:ext>
              </a:extLst>
            </p:cNvPr>
            <p:cNvSpPr/>
            <p:nvPr/>
          </p:nvSpPr>
          <p:spPr>
            <a:xfrm>
              <a:off x="3671750" y="3417438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90;p39">
              <a:extLst>
                <a:ext uri="{FF2B5EF4-FFF2-40B4-BE49-F238E27FC236}">
                  <a16:creationId xmlns:a16="http://schemas.microsoft.com/office/drawing/2014/main" id="{B98EC772-A18D-19F4-4562-C34F212B8F16}"/>
                </a:ext>
              </a:extLst>
            </p:cNvPr>
            <p:cNvSpPr/>
            <p:nvPr/>
          </p:nvSpPr>
          <p:spPr>
            <a:xfrm>
              <a:off x="5272150" y="1903038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91;p39">
              <a:extLst>
                <a:ext uri="{FF2B5EF4-FFF2-40B4-BE49-F238E27FC236}">
                  <a16:creationId xmlns:a16="http://schemas.microsoft.com/office/drawing/2014/main" id="{BD639C05-AEB5-E6D2-ED34-BD0452329799}"/>
                </a:ext>
              </a:extLst>
            </p:cNvPr>
            <p:cNvSpPr/>
            <p:nvPr/>
          </p:nvSpPr>
          <p:spPr>
            <a:xfrm>
              <a:off x="5148250" y="3198363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2862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C0FEE-9D07-CDF4-DAF5-ADA91E44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La solution que propose notre 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594DE4-9CD6-478A-0D9C-CA8A2B4B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3419131"/>
            <a:ext cx="2195486" cy="15694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6100CC-675E-B6D7-449D-0F53D256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590" y="1159749"/>
            <a:ext cx="1421383" cy="14120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262BA1-48EC-DAC3-8A71-95E852DB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34873">
            <a:off x="6457375" y="3594591"/>
            <a:ext cx="3105744" cy="308524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FFE92EF8-277C-CC76-2608-BD1D68C261CF}"/>
              </a:ext>
            </a:extLst>
          </p:cNvPr>
          <p:cNvSpPr txBox="1">
            <a:spLocks/>
          </p:cNvSpPr>
          <p:nvPr/>
        </p:nvSpPr>
        <p:spPr>
          <a:xfrm>
            <a:off x="1102360" y="1330007"/>
            <a:ext cx="5283200" cy="208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lnSpc>
                <a:spcPct val="170000"/>
              </a:lnSpc>
            </a:pPr>
            <a:r>
              <a:rPr lang="fr-FR" sz="15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L'objectif de </a:t>
            </a:r>
            <a:r>
              <a:rPr lang="fr-FR" sz="15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Fabr</a:t>
            </a:r>
            <a:r>
              <a:rPr lang="fr-FR" sz="1500" dirty="0" err="1">
                <a:solidFill>
                  <a:srgbClr val="006C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fr-FR" sz="1500" dirty="0" err="1">
                <a:solidFill>
                  <a:srgbClr val="F6835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</a:t>
            </a:r>
            <a:r>
              <a:rPr lang="fr-FR" sz="15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fr-FR" sz="1500" dirty="0" err="1">
                <a:solidFill>
                  <a:srgbClr val="006C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fr-FR" sz="15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est de permettre aux utilisateurs de trouver et de louer du matériel et des objets pour une durée déterminée afin de répondre à leurs besoins temporaires sans avoir l’obligation d’acheter;</a:t>
            </a:r>
            <a:endParaRPr lang="fr-FR" sz="1500" dirty="0"/>
          </a:p>
        </p:txBody>
      </p:sp>
      <p:grpSp>
        <p:nvGrpSpPr>
          <p:cNvPr id="12" name="Google Shape;467;p22">
            <a:extLst>
              <a:ext uri="{FF2B5EF4-FFF2-40B4-BE49-F238E27FC236}">
                <a16:creationId xmlns:a16="http://schemas.microsoft.com/office/drawing/2014/main" id="{2EFC4BDF-707B-9C12-7197-295E05095220}"/>
              </a:ext>
            </a:extLst>
          </p:cNvPr>
          <p:cNvGrpSpPr/>
          <p:nvPr/>
        </p:nvGrpSpPr>
        <p:grpSpPr>
          <a:xfrm>
            <a:off x="6111400" y="2277638"/>
            <a:ext cx="1453774" cy="3036731"/>
            <a:chOff x="7219950" y="3040117"/>
            <a:chExt cx="838200" cy="1750883"/>
          </a:xfrm>
        </p:grpSpPr>
        <p:sp>
          <p:nvSpPr>
            <p:cNvPr id="13" name="Google Shape;468;p22">
              <a:extLst>
                <a:ext uri="{FF2B5EF4-FFF2-40B4-BE49-F238E27FC236}">
                  <a16:creationId xmlns:a16="http://schemas.microsoft.com/office/drawing/2014/main" id="{90532DF1-09DE-52A2-2879-9AD201B998B3}"/>
                </a:ext>
              </a:extLst>
            </p:cNvPr>
            <p:cNvSpPr/>
            <p:nvPr/>
          </p:nvSpPr>
          <p:spPr>
            <a:xfrm>
              <a:off x="7219950" y="4572000"/>
              <a:ext cx="838200" cy="21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469;p22">
              <a:extLst>
                <a:ext uri="{FF2B5EF4-FFF2-40B4-BE49-F238E27FC236}">
                  <a16:creationId xmlns:a16="http://schemas.microsoft.com/office/drawing/2014/main" id="{03CAE458-3792-BFF8-F333-EF332EB49F8C}"/>
                </a:ext>
              </a:extLst>
            </p:cNvPr>
            <p:cNvGrpSpPr/>
            <p:nvPr/>
          </p:nvGrpSpPr>
          <p:grpSpPr>
            <a:xfrm>
              <a:off x="7313577" y="3040117"/>
              <a:ext cx="612811" cy="1698073"/>
              <a:chOff x="10685859" y="2794598"/>
              <a:chExt cx="701317" cy="1943320"/>
            </a:xfrm>
          </p:grpSpPr>
          <p:sp>
            <p:nvSpPr>
              <p:cNvPr id="17" name="Google Shape;472;p22">
                <a:extLst>
                  <a:ext uri="{FF2B5EF4-FFF2-40B4-BE49-F238E27FC236}">
                    <a16:creationId xmlns:a16="http://schemas.microsoft.com/office/drawing/2014/main" id="{0C02E536-0679-2006-28ED-64161C3965BF}"/>
                  </a:ext>
                </a:extLst>
              </p:cNvPr>
              <p:cNvSpPr/>
              <p:nvPr/>
            </p:nvSpPr>
            <p:spPr>
              <a:xfrm>
                <a:off x="11103905" y="3126122"/>
                <a:ext cx="96276" cy="178931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3517" extrusionOk="0">
                    <a:moveTo>
                      <a:pt x="4700" y="1"/>
                    </a:moveTo>
                    <a:lnTo>
                      <a:pt x="153" y="640"/>
                    </a:lnTo>
                    <a:lnTo>
                      <a:pt x="334" y="6119"/>
                    </a:lnTo>
                    <a:lnTo>
                      <a:pt x="250" y="6675"/>
                    </a:lnTo>
                    <a:lnTo>
                      <a:pt x="181" y="7217"/>
                    </a:lnTo>
                    <a:lnTo>
                      <a:pt x="111" y="7746"/>
                    </a:lnTo>
                    <a:lnTo>
                      <a:pt x="70" y="8246"/>
                    </a:lnTo>
                    <a:lnTo>
                      <a:pt x="28" y="8733"/>
                    </a:lnTo>
                    <a:lnTo>
                      <a:pt x="14" y="9192"/>
                    </a:lnTo>
                    <a:lnTo>
                      <a:pt x="0" y="9623"/>
                    </a:lnTo>
                    <a:lnTo>
                      <a:pt x="0" y="10040"/>
                    </a:lnTo>
                    <a:lnTo>
                      <a:pt x="14" y="10443"/>
                    </a:lnTo>
                    <a:lnTo>
                      <a:pt x="42" y="10819"/>
                    </a:lnTo>
                    <a:lnTo>
                      <a:pt x="84" y="11166"/>
                    </a:lnTo>
                    <a:lnTo>
                      <a:pt x="139" y="11486"/>
                    </a:lnTo>
                    <a:lnTo>
                      <a:pt x="209" y="11792"/>
                    </a:lnTo>
                    <a:lnTo>
                      <a:pt x="306" y="12070"/>
                    </a:lnTo>
                    <a:lnTo>
                      <a:pt x="403" y="12334"/>
                    </a:lnTo>
                    <a:lnTo>
                      <a:pt x="515" y="12571"/>
                    </a:lnTo>
                    <a:lnTo>
                      <a:pt x="640" y="12779"/>
                    </a:lnTo>
                    <a:lnTo>
                      <a:pt x="779" y="12960"/>
                    </a:lnTo>
                    <a:lnTo>
                      <a:pt x="946" y="13113"/>
                    </a:lnTo>
                    <a:lnTo>
                      <a:pt x="1113" y="13252"/>
                    </a:lnTo>
                    <a:lnTo>
                      <a:pt x="1307" y="13363"/>
                    </a:lnTo>
                    <a:lnTo>
                      <a:pt x="1516" y="13433"/>
                    </a:lnTo>
                    <a:lnTo>
                      <a:pt x="1738" y="13489"/>
                    </a:lnTo>
                    <a:lnTo>
                      <a:pt x="1975" y="13516"/>
                    </a:lnTo>
                    <a:lnTo>
                      <a:pt x="2225" y="13516"/>
                    </a:lnTo>
                    <a:lnTo>
                      <a:pt x="2503" y="13502"/>
                    </a:lnTo>
                    <a:lnTo>
                      <a:pt x="2781" y="13447"/>
                    </a:lnTo>
                    <a:lnTo>
                      <a:pt x="3087" y="13363"/>
                    </a:lnTo>
                    <a:lnTo>
                      <a:pt x="3407" y="13252"/>
                    </a:lnTo>
                    <a:lnTo>
                      <a:pt x="3754" y="13113"/>
                    </a:lnTo>
                    <a:lnTo>
                      <a:pt x="4116" y="12946"/>
                    </a:lnTo>
                    <a:lnTo>
                      <a:pt x="4478" y="12752"/>
                    </a:lnTo>
                    <a:lnTo>
                      <a:pt x="4644" y="12654"/>
                    </a:lnTo>
                    <a:lnTo>
                      <a:pt x="4797" y="12543"/>
                    </a:lnTo>
                    <a:lnTo>
                      <a:pt x="4950" y="12418"/>
                    </a:lnTo>
                    <a:lnTo>
                      <a:pt x="5089" y="12265"/>
                    </a:lnTo>
                    <a:lnTo>
                      <a:pt x="5242" y="12098"/>
                    </a:lnTo>
                    <a:lnTo>
                      <a:pt x="5381" y="11931"/>
                    </a:lnTo>
                    <a:lnTo>
                      <a:pt x="5520" y="11736"/>
                    </a:lnTo>
                    <a:lnTo>
                      <a:pt x="5646" y="11528"/>
                    </a:lnTo>
                    <a:lnTo>
                      <a:pt x="5785" y="11319"/>
                    </a:lnTo>
                    <a:lnTo>
                      <a:pt x="5910" y="11097"/>
                    </a:lnTo>
                    <a:lnTo>
                      <a:pt x="6146" y="10624"/>
                    </a:lnTo>
                    <a:lnTo>
                      <a:pt x="6369" y="10123"/>
                    </a:lnTo>
                    <a:lnTo>
                      <a:pt x="6563" y="9595"/>
                    </a:lnTo>
                    <a:lnTo>
                      <a:pt x="6744" y="9067"/>
                    </a:lnTo>
                    <a:lnTo>
                      <a:pt x="6897" y="8524"/>
                    </a:lnTo>
                    <a:lnTo>
                      <a:pt x="7036" y="7996"/>
                    </a:lnTo>
                    <a:lnTo>
                      <a:pt x="7133" y="7468"/>
                    </a:lnTo>
                    <a:lnTo>
                      <a:pt x="7217" y="6967"/>
                    </a:lnTo>
                    <a:lnTo>
                      <a:pt x="7259" y="6480"/>
                    </a:lnTo>
                    <a:lnTo>
                      <a:pt x="7272" y="6049"/>
                    </a:lnTo>
                    <a:lnTo>
                      <a:pt x="7272" y="5841"/>
                    </a:lnTo>
                    <a:lnTo>
                      <a:pt x="7259" y="5646"/>
                    </a:lnTo>
                    <a:lnTo>
                      <a:pt x="7064" y="5493"/>
                    </a:lnTo>
                    <a:lnTo>
                      <a:pt x="6883" y="5326"/>
                    </a:lnTo>
                    <a:lnTo>
                      <a:pt x="6716" y="5159"/>
                    </a:lnTo>
                    <a:lnTo>
                      <a:pt x="6549" y="4979"/>
                    </a:lnTo>
                    <a:lnTo>
                      <a:pt x="6396" y="4798"/>
                    </a:lnTo>
                    <a:lnTo>
                      <a:pt x="6243" y="4603"/>
                    </a:lnTo>
                    <a:lnTo>
                      <a:pt x="6104" y="4408"/>
                    </a:lnTo>
                    <a:lnTo>
                      <a:pt x="5979" y="4214"/>
                    </a:lnTo>
                    <a:lnTo>
                      <a:pt x="5854" y="4005"/>
                    </a:lnTo>
                    <a:lnTo>
                      <a:pt x="5743" y="3797"/>
                    </a:lnTo>
                    <a:lnTo>
                      <a:pt x="5632" y="3574"/>
                    </a:lnTo>
                    <a:lnTo>
                      <a:pt x="5534" y="3352"/>
                    </a:lnTo>
                    <a:lnTo>
                      <a:pt x="5451" y="3129"/>
                    </a:lnTo>
                    <a:lnTo>
                      <a:pt x="5367" y="2907"/>
                    </a:lnTo>
                    <a:lnTo>
                      <a:pt x="5298" y="2670"/>
                    </a:lnTo>
                    <a:lnTo>
                      <a:pt x="5242" y="2434"/>
                    </a:lnTo>
                    <a:lnTo>
                      <a:pt x="4700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3;p22">
                <a:extLst>
                  <a:ext uri="{FF2B5EF4-FFF2-40B4-BE49-F238E27FC236}">
                    <a16:creationId xmlns:a16="http://schemas.microsoft.com/office/drawing/2014/main" id="{E5A500DD-7E36-CD45-F263-9041ED259FCC}"/>
                  </a:ext>
                </a:extLst>
              </p:cNvPr>
              <p:cNvSpPr/>
              <p:nvPr/>
            </p:nvSpPr>
            <p:spPr>
              <a:xfrm>
                <a:off x="11103905" y="3126122"/>
                <a:ext cx="96276" cy="178931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3517" fill="none" extrusionOk="0">
                    <a:moveTo>
                      <a:pt x="4478" y="12752"/>
                    </a:moveTo>
                    <a:lnTo>
                      <a:pt x="4478" y="12752"/>
                    </a:lnTo>
                    <a:lnTo>
                      <a:pt x="4116" y="12946"/>
                    </a:lnTo>
                    <a:lnTo>
                      <a:pt x="3754" y="13113"/>
                    </a:lnTo>
                    <a:lnTo>
                      <a:pt x="3407" y="13252"/>
                    </a:lnTo>
                    <a:lnTo>
                      <a:pt x="3087" y="13363"/>
                    </a:lnTo>
                    <a:lnTo>
                      <a:pt x="2781" y="13447"/>
                    </a:lnTo>
                    <a:lnTo>
                      <a:pt x="2503" y="13502"/>
                    </a:lnTo>
                    <a:lnTo>
                      <a:pt x="2225" y="13516"/>
                    </a:lnTo>
                    <a:lnTo>
                      <a:pt x="1975" y="13516"/>
                    </a:lnTo>
                    <a:lnTo>
                      <a:pt x="1738" y="13489"/>
                    </a:lnTo>
                    <a:lnTo>
                      <a:pt x="1516" y="13433"/>
                    </a:lnTo>
                    <a:lnTo>
                      <a:pt x="1307" y="13363"/>
                    </a:lnTo>
                    <a:lnTo>
                      <a:pt x="1113" y="13252"/>
                    </a:lnTo>
                    <a:lnTo>
                      <a:pt x="946" y="13113"/>
                    </a:lnTo>
                    <a:lnTo>
                      <a:pt x="779" y="12960"/>
                    </a:lnTo>
                    <a:lnTo>
                      <a:pt x="640" y="12779"/>
                    </a:lnTo>
                    <a:lnTo>
                      <a:pt x="515" y="12571"/>
                    </a:lnTo>
                    <a:lnTo>
                      <a:pt x="403" y="12334"/>
                    </a:lnTo>
                    <a:lnTo>
                      <a:pt x="306" y="12070"/>
                    </a:lnTo>
                    <a:lnTo>
                      <a:pt x="209" y="11792"/>
                    </a:lnTo>
                    <a:lnTo>
                      <a:pt x="139" y="11486"/>
                    </a:lnTo>
                    <a:lnTo>
                      <a:pt x="84" y="11166"/>
                    </a:lnTo>
                    <a:lnTo>
                      <a:pt x="42" y="10819"/>
                    </a:lnTo>
                    <a:lnTo>
                      <a:pt x="14" y="10443"/>
                    </a:lnTo>
                    <a:lnTo>
                      <a:pt x="0" y="10040"/>
                    </a:lnTo>
                    <a:lnTo>
                      <a:pt x="0" y="9623"/>
                    </a:lnTo>
                    <a:lnTo>
                      <a:pt x="14" y="9192"/>
                    </a:lnTo>
                    <a:lnTo>
                      <a:pt x="28" y="8733"/>
                    </a:lnTo>
                    <a:lnTo>
                      <a:pt x="70" y="8246"/>
                    </a:lnTo>
                    <a:lnTo>
                      <a:pt x="111" y="7746"/>
                    </a:lnTo>
                    <a:lnTo>
                      <a:pt x="181" y="7217"/>
                    </a:lnTo>
                    <a:lnTo>
                      <a:pt x="250" y="6675"/>
                    </a:lnTo>
                    <a:lnTo>
                      <a:pt x="334" y="6119"/>
                    </a:lnTo>
                    <a:lnTo>
                      <a:pt x="153" y="640"/>
                    </a:lnTo>
                    <a:lnTo>
                      <a:pt x="4700" y="1"/>
                    </a:lnTo>
                    <a:lnTo>
                      <a:pt x="5242" y="2434"/>
                    </a:lnTo>
                    <a:lnTo>
                      <a:pt x="5242" y="2434"/>
                    </a:lnTo>
                    <a:lnTo>
                      <a:pt x="5298" y="2670"/>
                    </a:lnTo>
                    <a:lnTo>
                      <a:pt x="5367" y="2907"/>
                    </a:lnTo>
                    <a:lnTo>
                      <a:pt x="5451" y="3129"/>
                    </a:lnTo>
                    <a:lnTo>
                      <a:pt x="5534" y="3352"/>
                    </a:lnTo>
                    <a:lnTo>
                      <a:pt x="5632" y="3574"/>
                    </a:lnTo>
                    <a:lnTo>
                      <a:pt x="5743" y="3797"/>
                    </a:lnTo>
                    <a:lnTo>
                      <a:pt x="5854" y="4005"/>
                    </a:lnTo>
                    <a:lnTo>
                      <a:pt x="5979" y="4214"/>
                    </a:lnTo>
                    <a:lnTo>
                      <a:pt x="6104" y="4408"/>
                    </a:lnTo>
                    <a:lnTo>
                      <a:pt x="6243" y="4603"/>
                    </a:lnTo>
                    <a:lnTo>
                      <a:pt x="6396" y="4798"/>
                    </a:lnTo>
                    <a:lnTo>
                      <a:pt x="6549" y="4979"/>
                    </a:lnTo>
                    <a:lnTo>
                      <a:pt x="6716" y="5159"/>
                    </a:lnTo>
                    <a:lnTo>
                      <a:pt x="6883" y="5326"/>
                    </a:lnTo>
                    <a:lnTo>
                      <a:pt x="7064" y="5493"/>
                    </a:lnTo>
                    <a:lnTo>
                      <a:pt x="7259" y="5646"/>
                    </a:lnTo>
                    <a:lnTo>
                      <a:pt x="7259" y="5646"/>
                    </a:lnTo>
                    <a:lnTo>
                      <a:pt x="7272" y="5841"/>
                    </a:lnTo>
                    <a:lnTo>
                      <a:pt x="7272" y="6049"/>
                    </a:lnTo>
                    <a:lnTo>
                      <a:pt x="7259" y="6480"/>
                    </a:lnTo>
                    <a:lnTo>
                      <a:pt x="7217" y="6967"/>
                    </a:lnTo>
                    <a:lnTo>
                      <a:pt x="7133" y="7468"/>
                    </a:lnTo>
                    <a:lnTo>
                      <a:pt x="7036" y="7996"/>
                    </a:lnTo>
                    <a:lnTo>
                      <a:pt x="6897" y="8524"/>
                    </a:lnTo>
                    <a:lnTo>
                      <a:pt x="6744" y="9067"/>
                    </a:lnTo>
                    <a:lnTo>
                      <a:pt x="6563" y="9595"/>
                    </a:lnTo>
                    <a:lnTo>
                      <a:pt x="6369" y="10123"/>
                    </a:lnTo>
                    <a:lnTo>
                      <a:pt x="6146" y="10624"/>
                    </a:lnTo>
                    <a:lnTo>
                      <a:pt x="5910" y="11097"/>
                    </a:lnTo>
                    <a:lnTo>
                      <a:pt x="5785" y="11319"/>
                    </a:lnTo>
                    <a:lnTo>
                      <a:pt x="5646" y="11528"/>
                    </a:lnTo>
                    <a:lnTo>
                      <a:pt x="5520" y="11736"/>
                    </a:lnTo>
                    <a:lnTo>
                      <a:pt x="5381" y="11931"/>
                    </a:lnTo>
                    <a:lnTo>
                      <a:pt x="5242" y="12098"/>
                    </a:lnTo>
                    <a:lnTo>
                      <a:pt x="5089" y="12265"/>
                    </a:lnTo>
                    <a:lnTo>
                      <a:pt x="4950" y="12418"/>
                    </a:lnTo>
                    <a:lnTo>
                      <a:pt x="4797" y="12543"/>
                    </a:lnTo>
                    <a:lnTo>
                      <a:pt x="4644" y="12654"/>
                    </a:lnTo>
                    <a:lnTo>
                      <a:pt x="4478" y="1275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4;p22">
                <a:extLst>
                  <a:ext uri="{FF2B5EF4-FFF2-40B4-BE49-F238E27FC236}">
                    <a16:creationId xmlns:a16="http://schemas.microsoft.com/office/drawing/2014/main" id="{0CEF1D5F-65C6-BF6F-75B6-E5BC963BF6ED}"/>
                  </a:ext>
                </a:extLst>
              </p:cNvPr>
              <p:cNvSpPr/>
              <p:nvPr/>
            </p:nvSpPr>
            <p:spPr>
              <a:xfrm>
                <a:off x="11103534" y="3154651"/>
                <a:ext cx="4607" cy="45669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50" extrusionOk="0">
                    <a:moveTo>
                      <a:pt x="223" y="1"/>
                    </a:moveTo>
                    <a:lnTo>
                      <a:pt x="0" y="29"/>
                    </a:lnTo>
                    <a:lnTo>
                      <a:pt x="237" y="2504"/>
                    </a:lnTo>
                    <a:lnTo>
                      <a:pt x="320" y="3449"/>
                    </a:lnTo>
                    <a:lnTo>
                      <a:pt x="348" y="3435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rgbClr val="FFD5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5;p22">
                <a:extLst>
                  <a:ext uri="{FF2B5EF4-FFF2-40B4-BE49-F238E27FC236}">
                    <a16:creationId xmlns:a16="http://schemas.microsoft.com/office/drawing/2014/main" id="{746DF7F3-D428-F957-0C81-AEBEFD92E580}"/>
                  </a:ext>
                </a:extLst>
              </p:cNvPr>
              <p:cNvSpPr/>
              <p:nvPr/>
            </p:nvSpPr>
            <p:spPr>
              <a:xfrm>
                <a:off x="11103534" y="3154651"/>
                <a:ext cx="4607" cy="45669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50" fill="none" extrusionOk="0">
                    <a:moveTo>
                      <a:pt x="223" y="1"/>
                    </a:moveTo>
                    <a:lnTo>
                      <a:pt x="223" y="1"/>
                    </a:lnTo>
                    <a:lnTo>
                      <a:pt x="0" y="29"/>
                    </a:lnTo>
                    <a:lnTo>
                      <a:pt x="237" y="2504"/>
                    </a:lnTo>
                    <a:lnTo>
                      <a:pt x="320" y="3449"/>
                    </a:lnTo>
                    <a:lnTo>
                      <a:pt x="320" y="3449"/>
                    </a:lnTo>
                    <a:lnTo>
                      <a:pt x="348" y="3435"/>
                    </a:lnTo>
                    <a:lnTo>
                      <a:pt x="22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6;p22">
                <a:extLst>
                  <a:ext uri="{FF2B5EF4-FFF2-40B4-BE49-F238E27FC236}">
                    <a16:creationId xmlns:a16="http://schemas.microsoft.com/office/drawing/2014/main" id="{392F52BF-9256-C0C0-5E2B-7CD3C6DFACA1}"/>
                  </a:ext>
                </a:extLst>
              </p:cNvPr>
              <p:cNvSpPr/>
              <p:nvPr/>
            </p:nvSpPr>
            <p:spPr>
              <a:xfrm>
                <a:off x="11106473" y="3146006"/>
                <a:ext cx="51004" cy="54128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4089" extrusionOk="0">
                    <a:moveTo>
                      <a:pt x="3852" y="0"/>
                    </a:moveTo>
                    <a:lnTo>
                      <a:pt x="3477" y="139"/>
                    </a:lnTo>
                    <a:lnTo>
                      <a:pt x="3102" y="251"/>
                    </a:lnTo>
                    <a:lnTo>
                      <a:pt x="2712" y="348"/>
                    </a:lnTo>
                    <a:lnTo>
                      <a:pt x="2309" y="445"/>
                    </a:lnTo>
                    <a:lnTo>
                      <a:pt x="1906" y="501"/>
                    </a:lnTo>
                    <a:lnTo>
                      <a:pt x="1489" y="557"/>
                    </a:lnTo>
                    <a:lnTo>
                      <a:pt x="1071" y="584"/>
                    </a:lnTo>
                    <a:lnTo>
                      <a:pt x="418" y="584"/>
                    </a:lnTo>
                    <a:lnTo>
                      <a:pt x="1" y="654"/>
                    </a:lnTo>
                    <a:lnTo>
                      <a:pt x="126" y="4088"/>
                    </a:lnTo>
                    <a:lnTo>
                      <a:pt x="362" y="3991"/>
                    </a:lnTo>
                    <a:lnTo>
                      <a:pt x="543" y="3935"/>
                    </a:lnTo>
                    <a:lnTo>
                      <a:pt x="3852" y="0"/>
                    </a:lnTo>
                    <a:close/>
                  </a:path>
                </a:pathLst>
              </a:custGeom>
              <a:solidFill>
                <a:srgbClr val="FF8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77;p22">
                <a:extLst>
                  <a:ext uri="{FF2B5EF4-FFF2-40B4-BE49-F238E27FC236}">
                    <a16:creationId xmlns:a16="http://schemas.microsoft.com/office/drawing/2014/main" id="{DE305166-D544-7862-C6C3-1C1FA766280A}"/>
                  </a:ext>
                </a:extLst>
              </p:cNvPr>
              <p:cNvSpPr/>
              <p:nvPr/>
            </p:nvSpPr>
            <p:spPr>
              <a:xfrm>
                <a:off x="11106473" y="3146006"/>
                <a:ext cx="51004" cy="54128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4089" fill="none" extrusionOk="0">
                    <a:moveTo>
                      <a:pt x="3852" y="0"/>
                    </a:moveTo>
                    <a:lnTo>
                      <a:pt x="3852" y="0"/>
                    </a:lnTo>
                    <a:lnTo>
                      <a:pt x="3477" y="139"/>
                    </a:lnTo>
                    <a:lnTo>
                      <a:pt x="3102" y="251"/>
                    </a:lnTo>
                    <a:lnTo>
                      <a:pt x="2712" y="348"/>
                    </a:lnTo>
                    <a:lnTo>
                      <a:pt x="2309" y="445"/>
                    </a:lnTo>
                    <a:lnTo>
                      <a:pt x="1906" y="501"/>
                    </a:lnTo>
                    <a:lnTo>
                      <a:pt x="1489" y="557"/>
                    </a:lnTo>
                    <a:lnTo>
                      <a:pt x="1071" y="584"/>
                    </a:lnTo>
                    <a:lnTo>
                      <a:pt x="654" y="584"/>
                    </a:lnTo>
                    <a:lnTo>
                      <a:pt x="654" y="584"/>
                    </a:lnTo>
                    <a:lnTo>
                      <a:pt x="418" y="584"/>
                    </a:lnTo>
                    <a:lnTo>
                      <a:pt x="418" y="584"/>
                    </a:lnTo>
                    <a:lnTo>
                      <a:pt x="1" y="654"/>
                    </a:lnTo>
                    <a:lnTo>
                      <a:pt x="126" y="4088"/>
                    </a:lnTo>
                    <a:lnTo>
                      <a:pt x="126" y="4088"/>
                    </a:lnTo>
                    <a:lnTo>
                      <a:pt x="362" y="3991"/>
                    </a:lnTo>
                    <a:lnTo>
                      <a:pt x="362" y="3991"/>
                    </a:lnTo>
                    <a:lnTo>
                      <a:pt x="543" y="3935"/>
                    </a:lnTo>
                    <a:lnTo>
                      <a:pt x="38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78;p22">
                <a:extLst>
                  <a:ext uri="{FF2B5EF4-FFF2-40B4-BE49-F238E27FC236}">
                    <a16:creationId xmlns:a16="http://schemas.microsoft.com/office/drawing/2014/main" id="{63972953-1EB2-1178-2B13-12778751D38A}"/>
                  </a:ext>
                </a:extLst>
              </p:cNvPr>
              <p:cNvSpPr/>
              <p:nvPr/>
            </p:nvSpPr>
            <p:spPr>
              <a:xfrm>
                <a:off x="10999893" y="2848160"/>
                <a:ext cx="266921" cy="307414"/>
              </a:xfrm>
              <a:custGeom>
                <a:avLst/>
                <a:gdLst/>
                <a:ahLst/>
                <a:cxnLst/>
                <a:rect l="l" t="t" r="r" b="b"/>
                <a:pathLst>
                  <a:path w="20164" h="23223" extrusionOk="0">
                    <a:moveTo>
                      <a:pt x="9442" y="1"/>
                    </a:moveTo>
                    <a:lnTo>
                      <a:pt x="9067" y="15"/>
                    </a:lnTo>
                    <a:lnTo>
                      <a:pt x="8691" y="56"/>
                    </a:lnTo>
                    <a:lnTo>
                      <a:pt x="8330" y="112"/>
                    </a:lnTo>
                    <a:lnTo>
                      <a:pt x="7968" y="182"/>
                    </a:lnTo>
                    <a:lnTo>
                      <a:pt x="7621" y="265"/>
                    </a:lnTo>
                    <a:lnTo>
                      <a:pt x="7273" y="376"/>
                    </a:lnTo>
                    <a:lnTo>
                      <a:pt x="6939" y="488"/>
                    </a:lnTo>
                    <a:lnTo>
                      <a:pt x="6606" y="627"/>
                    </a:lnTo>
                    <a:lnTo>
                      <a:pt x="6286" y="780"/>
                    </a:lnTo>
                    <a:lnTo>
                      <a:pt x="5980" y="932"/>
                    </a:lnTo>
                    <a:lnTo>
                      <a:pt x="5674" y="1113"/>
                    </a:lnTo>
                    <a:lnTo>
                      <a:pt x="5382" y="1308"/>
                    </a:lnTo>
                    <a:lnTo>
                      <a:pt x="5104" y="1503"/>
                    </a:lnTo>
                    <a:lnTo>
                      <a:pt x="4826" y="1725"/>
                    </a:lnTo>
                    <a:lnTo>
                      <a:pt x="4478" y="2017"/>
                    </a:lnTo>
                    <a:lnTo>
                      <a:pt x="4131" y="2337"/>
                    </a:lnTo>
                    <a:lnTo>
                      <a:pt x="3811" y="2671"/>
                    </a:lnTo>
                    <a:lnTo>
                      <a:pt x="3505" y="3018"/>
                    </a:lnTo>
                    <a:lnTo>
                      <a:pt x="3199" y="3380"/>
                    </a:lnTo>
                    <a:lnTo>
                      <a:pt x="2935" y="3755"/>
                    </a:lnTo>
                    <a:lnTo>
                      <a:pt x="2671" y="4145"/>
                    </a:lnTo>
                    <a:lnTo>
                      <a:pt x="2434" y="4548"/>
                    </a:lnTo>
                    <a:lnTo>
                      <a:pt x="2212" y="4951"/>
                    </a:lnTo>
                    <a:lnTo>
                      <a:pt x="2017" y="5368"/>
                    </a:lnTo>
                    <a:lnTo>
                      <a:pt x="1850" y="5785"/>
                    </a:lnTo>
                    <a:lnTo>
                      <a:pt x="1697" y="6203"/>
                    </a:lnTo>
                    <a:lnTo>
                      <a:pt x="1572" y="6634"/>
                    </a:lnTo>
                    <a:lnTo>
                      <a:pt x="1461" y="7051"/>
                    </a:lnTo>
                    <a:lnTo>
                      <a:pt x="1391" y="7482"/>
                    </a:lnTo>
                    <a:lnTo>
                      <a:pt x="1350" y="7899"/>
                    </a:lnTo>
                    <a:lnTo>
                      <a:pt x="1363" y="8038"/>
                    </a:lnTo>
                    <a:lnTo>
                      <a:pt x="1405" y="8427"/>
                    </a:lnTo>
                    <a:lnTo>
                      <a:pt x="1433" y="9025"/>
                    </a:lnTo>
                    <a:lnTo>
                      <a:pt x="1447" y="9387"/>
                    </a:lnTo>
                    <a:lnTo>
                      <a:pt x="1447" y="9776"/>
                    </a:lnTo>
                    <a:lnTo>
                      <a:pt x="1433" y="10193"/>
                    </a:lnTo>
                    <a:lnTo>
                      <a:pt x="1405" y="10624"/>
                    </a:lnTo>
                    <a:lnTo>
                      <a:pt x="1363" y="11069"/>
                    </a:lnTo>
                    <a:lnTo>
                      <a:pt x="1294" y="11528"/>
                    </a:lnTo>
                    <a:lnTo>
                      <a:pt x="1197" y="11973"/>
                    </a:lnTo>
                    <a:lnTo>
                      <a:pt x="1085" y="12418"/>
                    </a:lnTo>
                    <a:lnTo>
                      <a:pt x="1016" y="12641"/>
                    </a:lnTo>
                    <a:lnTo>
                      <a:pt x="932" y="12849"/>
                    </a:lnTo>
                    <a:lnTo>
                      <a:pt x="849" y="13058"/>
                    </a:lnTo>
                    <a:lnTo>
                      <a:pt x="752" y="13266"/>
                    </a:lnTo>
                    <a:lnTo>
                      <a:pt x="626" y="13544"/>
                    </a:lnTo>
                    <a:lnTo>
                      <a:pt x="501" y="13836"/>
                    </a:lnTo>
                    <a:lnTo>
                      <a:pt x="390" y="14142"/>
                    </a:lnTo>
                    <a:lnTo>
                      <a:pt x="307" y="14434"/>
                    </a:lnTo>
                    <a:lnTo>
                      <a:pt x="223" y="14740"/>
                    </a:lnTo>
                    <a:lnTo>
                      <a:pt x="154" y="15060"/>
                    </a:lnTo>
                    <a:lnTo>
                      <a:pt x="98" y="15366"/>
                    </a:lnTo>
                    <a:lnTo>
                      <a:pt x="56" y="15686"/>
                    </a:lnTo>
                    <a:lnTo>
                      <a:pt x="15" y="15992"/>
                    </a:lnTo>
                    <a:lnTo>
                      <a:pt x="1" y="16312"/>
                    </a:lnTo>
                    <a:lnTo>
                      <a:pt x="1" y="16631"/>
                    </a:lnTo>
                    <a:lnTo>
                      <a:pt x="15" y="16951"/>
                    </a:lnTo>
                    <a:lnTo>
                      <a:pt x="29" y="17257"/>
                    </a:lnTo>
                    <a:lnTo>
                      <a:pt x="70" y="17577"/>
                    </a:lnTo>
                    <a:lnTo>
                      <a:pt x="126" y="17883"/>
                    </a:lnTo>
                    <a:lnTo>
                      <a:pt x="182" y="18189"/>
                    </a:lnTo>
                    <a:lnTo>
                      <a:pt x="251" y="18453"/>
                    </a:lnTo>
                    <a:lnTo>
                      <a:pt x="321" y="18717"/>
                    </a:lnTo>
                    <a:lnTo>
                      <a:pt x="404" y="18967"/>
                    </a:lnTo>
                    <a:lnTo>
                      <a:pt x="501" y="19232"/>
                    </a:lnTo>
                    <a:lnTo>
                      <a:pt x="613" y="19482"/>
                    </a:lnTo>
                    <a:lnTo>
                      <a:pt x="724" y="19718"/>
                    </a:lnTo>
                    <a:lnTo>
                      <a:pt x="863" y="19955"/>
                    </a:lnTo>
                    <a:lnTo>
                      <a:pt x="1002" y="20191"/>
                    </a:lnTo>
                    <a:lnTo>
                      <a:pt x="1141" y="20400"/>
                    </a:lnTo>
                    <a:lnTo>
                      <a:pt x="1294" y="20580"/>
                    </a:lnTo>
                    <a:lnTo>
                      <a:pt x="1614" y="20956"/>
                    </a:lnTo>
                    <a:lnTo>
                      <a:pt x="1781" y="21151"/>
                    </a:lnTo>
                    <a:lnTo>
                      <a:pt x="1934" y="21331"/>
                    </a:lnTo>
                    <a:lnTo>
                      <a:pt x="2087" y="21540"/>
                    </a:lnTo>
                    <a:lnTo>
                      <a:pt x="2212" y="21748"/>
                    </a:lnTo>
                    <a:lnTo>
                      <a:pt x="2337" y="21957"/>
                    </a:lnTo>
                    <a:lnTo>
                      <a:pt x="2462" y="22138"/>
                    </a:lnTo>
                    <a:lnTo>
                      <a:pt x="2587" y="22305"/>
                    </a:lnTo>
                    <a:lnTo>
                      <a:pt x="2726" y="22444"/>
                    </a:lnTo>
                    <a:lnTo>
                      <a:pt x="2879" y="22555"/>
                    </a:lnTo>
                    <a:lnTo>
                      <a:pt x="3060" y="22666"/>
                    </a:lnTo>
                    <a:lnTo>
                      <a:pt x="3268" y="22750"/>
                    </a:lnTo>
                    <a:lnTo>
                      <a:pt x="3505" y="22833"/>
                    </a:lnTo>
                    <a:lnTo>
                      <a:pt x="3880" y="22916"/>
                    </a:lnTo>
                    <a:lnTo>
                      <a:pt x="4256" y="22986"/>
                    </a:lnTo>
                    <a:lnTo>
                      <a:pt x="4631" y="23042"/>
                    </a:lnTo>
                    <a:lnTo>
                      <a:pt x="5007" y="23083"/>
                    </a:lnTo>
                    <a:lnTo>
                      <a:pt x="5771" y="23139"/>
                    </a:lnTo>
                    <a:lnTo>
                      <a:pt x="6536" y="23181"/>
                    </a:lnTo>
                    <a:lnTo>
                      <a:pt x="6870" y="23208"/>
                    </a:lnTo>
                    <a:lnTo>
                      <a:pt x="7273" y="23222"/>
                    </a:lnTo>
                    <a:lnTo>
                      <a:pt x="7676" y="23195"/>
                    </a:lnTo>
                    <a:lnTo>
                      <a:pt x="8080" y="23153"/>
                    </a:lnTo>
                    <a:lnTo>
                      <a:pt x="8469" y="23083"/>
                    </a:lnTo>
                    <a:lnTo>
                      <a:pt x="8817" y="23083"/>
                    </a:lnTo>
                    <a:lnTo>
                      <a:pt x="9164" y="23069"/>
                    </a:lnTo>
                    <a:lnTo>
                      <a:pt x="9512" y="23056"/>
                    </a:lnTo>
                    <a:lnTo>
                      <a:pt x="9859" y="23014"/>
                    </a:lnTo>
                    <a:lnTo>
                      <a:pt x="10193" y="22972"/>
                    </a:lnTo>
                    <a:lnTo>
                      <a:pt x="10527" y="22903"/>
                    </a:lnTo>
                    <a:lnTo>
                      <a:pt x="10847" y="22833"/>
                    </a:lnTo>
                    <a:lnTo>
                      <a:pt x="11167" y="22750"/>
                    </a:lnTo>
                    <a:lnTo>
                      <a:pt x="11486" y="22652"/>
                    </a:lnTo>
                    <a:lnTo>
                      <a:pt x="11792" y="22541"/>
                    </a:lnTo>
                    <a:lnTo>
                      <a:pt x="12098" y="22416"/>
                    </a:lnTo>
                    <a:lnTo>
                      <a:pt x="12404" y="22277"/>
                    </a:lnTo>
                    <a:lnTo>
                      <a:pt x="12696" y="22138"/>
                    </a:lnTo>
                    <a:lnTo>
                      <a:pt x="12974" y="21971"/>
                    </a:lnTo>
                    <a:lnTo>
                      <a:pt x="13252" y="21804"/>
                    </a:lnTo>
                    <a:lnTo>
                      <a:pt x="13530" y="21623"/>
                    </a:lnTo>
                    <a:lnTo>
                      <a:pt x="13795" y="21429"/>
                    </a:lnTo>
                    <a:lnTo>
                      <a:pt x="14045" y="21220"/>
                    </a:lnTo>
                    <a:lnTo>
                      <a:pt x="14295" y="20998"/>
                    </a:lnTo>
                    <a:lnTo>
                      <a:pt x="14532" y="20775"/>
                    </a:lnTo>
                    <a:lnTo>
                      <a:pt x="14768" y="20525"/>
                    </a:lnTo>
                    <a:lnTo>
                      <a:pt x="14990" y="20275"/>
                    </a:lnTo>
                    <a:lnTo>
                      <a:pt x="15199" y="20010"/>
                    </a:lnTo>
                    <a:lnTo>
                      <a:pt x="15408" y="19746"/>
                    </a:lnTo>
                    <a:lnTo>
                      <a:pt x="15602" y="19454"/>
                    </a:lnTo>
                    <a:lnTo>
                      <a:pt x="15797" y="19162"/>
                    </a:lnTo>
                    <a:lnTo>
                      <a:pt x="15978" y="18856"/>
                    </a:lnTo>
                    <a:lnTo>
                      <a:pt x="16145" y="18536"/>
                    </a:lnTo>
                    <a:lnTo>
                      <a:pt x="16297" y="18203"/>
                    </a:lnTo>
                    <a:lnTo>
                      <a:pt x="16437" y="17869"/>
                    </a:lnTo>
                    <a:lnTo>
                      <a:pt x="16576" y="17521"/>
                    </a:lnTo>
                    <a:lnTo>
                      <a:pt x="16701" y="17160"/>
                    </a:lnTo>
                    <a:lnTo>
                      <a:pt x="19885" y="8094"/>
                    </a:lnTo>
                    <a:lnTo>
                      <a:pt x="19982" y="7704"/>
                    </a:lnTo>
                    <a:lnTo>
                      <a:pt x="20052" y="7287"/>
                    </a:lnTo>
                    <a:lnTo>
                      <a:pt x="20107" y="6884"/>
                    </a:lnTo>
                    <a:lnTo>
                      <a:pt x="20149" y="6467"/>
                    </a:lnTo>
                    <a:lnTo>
                      <a:pt x="20163" y="6050"/>
                    </a:lnTo>
                    <a:lnTo>
                      <a:pt x="20163" y="5632"/>
                    </a:lnTo>
                    <a:lnTo>
                      <a:pt x="20121" y="5229"/>
                    </a:lnTo>
                    <a:lnTo>
                      <a:pt x="20066" y="4826"/>
                    </a:lnTo>
                    <a:lnTo>
                      <a:pt x="19982" y="4437"/>
                    </a:lnTo>
                    <a:lnTo>
                      <a:pt x="19871" y="4047"/>
                    </a:lnTo>
                    <a:lnTo>
                      <a:pt x="19802" y="3866"/>
                    </a:lnTo>
                    <a:lnTo>
                      <a:pt x="19732" y="3686"/>
                    </a:lnTo>
                    <a:lnTo>
                      <a:pt x="19649" y="3505"/>
                    </a:lnTo>
                    <a:lnTo>
                      <a:pt x="19551" y="3324"/>
                    </a:lnTo>
                    <a:lnTo>
                      <a:pt x="19454" y="3157"/>
                    </a:lnTo>
                    <a:lnTo>
                      <a:pt x="19357" y="2990"/>
                    </a:lnTo>
                    <a:lnTo>
                      <a:pt x="19231" y="2837"/>
                    </a:lnTo>
                    <a:lnTo>
                      <a:pt x="19106" y="2685"/>
                    </a:lnTo>
                    <a:lnTo>
                      <a:pt x="18981" y="2545"/>
                    </a:lnTo>
                    <a:lnTo>
                      <a:pt x="18842" y="2393"/>
                    </a:lnTo>
                    <a:lnTo>
                      <a:pt x="18689" y="2267"/>
                    </a:lnTo>
                    <a:lnTo>
                      <a:pt x="18536" y="2142"/>
                    </a:lnTo>
                    <a:lnTo>
                      <a:pt x="18342" y="2003"/>
                    </a:lnTo>
                    <a:lnTo>
                      <a:pt x="18147" y="1878"/>
                    </a:lnTo>
                    <a:lnTo>
                      <a:pt x="17938" y="1753"/>
                    </a:lnTo>
                    <a:lnTo>
                      <a:pt x="17716" y="1628"/>
                    </a:lnTo>
                    <a:lnTo>
                      <a:pt x="17479" y="1517"/>
                    </a:lnTo>
                    <a:lnTo>
                      <a:pt x="17243" y="1405"/>
                    </a:lnTo>
                    <a:lnTo>
                      <a:pt x="16742" y="1211"/>
                    </a:lnTo>
                    <a:lnTo>
                      <a:pt x="16200" y="1030"/>
                    </a:lnTo>
                    <a:lnTo>
                      <a:pt x="15644" y="863"/>
                    </a:lnTo>
                    <a:lnTo>
                      <a:pt x="15074" y="710"/>
                    </a:lnTo>
                    <a:lnTo>
                      <a:pt x="14490" y="585"/>
                    </a:lnTo>
                    <a:lnTo>
                      <a:pt x="13906" y="460"/>
                    </a:lnTo>
                    <a:lnTo>
                      <a:pt x="13322" y="362"/>
                    </a:lnTo>
                    <a:lnTo>
                      <a:pt x="12738" y="279"/>
                    </a:lnTo>
                    <a:lnTo>
                      <a:pt x="12182" y="196"/>
                    </a:lnTo>
                    <a:lnTo>
                      <a:pt x="11639" y="140"/>
                    </a:lnTo>
                    <a:lnTo>
                      <a:pt x="11125" y="84"/>
                    </a:lnTo>
                    <a:lnTo>
                      <a:pt x="10207" y="15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79;p22">
                <a:extLst>
                  <a:ext uri="{FF2B5EF4-FFF2-40B4-BE49-F238E27FC236}">
                    <a16:creationId xmlns:a16="http://schemas.microsoft.com/office/drawing/2014/main" id="{62ADA849-D3A5-9C52-D677-4FD9D26F21CC}"/>
                  </a:ext>
                </a:extLst>
              </p:cNvPr>
              <p:cNvSpPr/>
              <p:nvPr/>
            </p:nvSpPr>
            <p:spPr>
              <a:xfrm>
                <a:off x="10999893" y="2848160"/>
                <a:ext cx="266921" cy="307414"/>
              </a:xfrm>
              <a:custGeom>
                <a:avLst/>
                <a:gdLst/>
                <a:ahLst/>
                <a:cxnLst/>
                <a:rect l="l" t="t" r="r" b="b"/>
                <a:pathLst>
                  <a:path w="20164" h="23223" fill="none" extrusionOk="0">
                    <a:moveTo>
                      <a:pt x="18536" y="2142"/>
                    </a:moveTo>
                    <a:lnTo>
                      <a:pt x="18536" y="2142"/>
                    </a:lnTo>
                    <a:lnTo>
                      <a:pt x="18342" y="2003"/>
                    </a:lnTo>
                    <a:lnTo>
                      <a:pt x="18147" y="1878"/>
                    </a:lnTo>
                    <a:lnTo>
                      <a:pt x="17938" y="1753"/>
                    </a:lnTo>
                    <a:lnTo>
                      <a:pt x="17716" y="1628"/>
                    </a:lnTo>
                    <a:lnTo>
                      <a:pt x="17479" y="1517"/>
                    </a:lnTo>
                    <a:lnTo>
                      <a:pt x="17243" y="1405"/>
                    </a:lnTo>
                    <a:lnTo>
                      <a:pt x="16742" y="1211"/>
                    </a:lnTo>
                    <a:lnTo>
                      <a:pt x="16200" y="1030"/>
                    </a:lnTo>
                    <a:lnTo>
                      <a:pt x="15644" y="863"/>
                    </a:lnTo>
                    <a:lnTo>
                      <a:pt x="15074" y="710"/>
                    </a:lnTo>
                    <a:lnTo>
                      <a:pt x="14490" y="585"/>
                    </a:lnTo>
                    <a:lnTo>
                      <a:pt x="13906" y="460"/>
                    </a:lnTo>
                    <a:lnTo>
                      <a:pt x="13322" y="362"/>
                    </a:lnTo>
                    <a:lnTo>
                      <a:pt x="12738" y="279"/>
                    </a:lnTo>
                    <a:lnTo>
                      <a:pt x="12182" y="196"/>
                    </a:lnTo>
                    <a:lnTo>
                      <a:pt x="11639" y="140"/>
                    </a:lnTo>
                    <a:lnTo>
                      <a:pt x="11125" y="84"/>
                    </a:lnTo>
                    <a:lnTo>
                      <a:pt x="10207" y="15"/>
                    </a:lnTo>
                    <a:lnTo>
                      <a:pt x="10207" y="15"/>
                    </a:lnTo>
                    <a:lnTo>
                      <a:pt x="9818" y="1"/>
                    </a:lnTo>
                    <a:lnTo>
                      <a:pt x="9442" y="1"/>
                    </a:lnTo>
                    <a:lnTo>
                      <a:pt x="9067" y="15"/>
                    </a:lnTo>
                    <a:lnTo>
                      <a:pt x="8691" y="56"/>
                    </a:lnTo>
                    <a:lnTo>
                      <a:pt x="8330" y="112"/>
                    </a:lnTo>
                    <a:lnTo>
                      <a:pt x="7968" y="182"/>
                    </a:lnTo>
                    <a:lnTo>
                      <a:pt x="7621" y="265"/>
                    </a:lnTo>
                    <a:lnTo>
                      <a:pt x="7273" y="376"/>
                    </a:lnTo>
                    <a:lnTo>
                      <a:pt x="6939" y="488"/>
                    </a:lnTo>
                    <a:lnTo>
                      <a:pt x="6606" y="627"/>
                    </a:lnTo>
                    <a:lnTo>
                      <a:pt x="6286" y="780"/>
                    </a:lnTo>
                    <a:lnTo>
                      <a:pt x="5980" y="932"/>
                    </a:lnTo>
                    <a:lnTo>
                      <a:pt x="5674" y="1113"/>
                    </a:lnTo>
                    <a:lnTo>
                      <a:pt x="5382" y="1308"/>
                    </a:lnTo>
                    <a:lnTo>
                      <a:pt x="5104" y="1503"/>
                    </a:lnTo>
                    <a:lnTo>
                      <a:pt x="4826" y="1725"/>
                    </a:lnTo>
                    <a:lnTo>
                      <a:pt x="4826" y="1725"/>
                    </a:lnTo>
                    <a:lnTo>
                      <a:pt x="4478" y="2017"/>
                    </a:lnTo>
                    <a:lnTo>
                      <a:pt x="4131" y="2337"/>
                    </a:lnTo>
                    <a:lnTo>
                      <a:pt x="3811" y="2671"/>
                    </a:lnTo>
                    <a:lnTo>
                      <a:pt x="3505" y="3018"/>
                    </a:lnTo>
                    <a:lnTo>
                      <a:pt x="3199" y="3380"/>
                    </a:lnTo>
                    <a:lnTo>
                      <a:pt x="2935" y="3755"/>
                    </a:lnTo>
                    <a:lnTo>
                      <a:pt x="2671" y="4145"/>
                    </a:lnTo>
                    <a:lnTo>
                      <a:pt x="2434" y="4548"/>
                    </a:lnTo>
                    <a:lnTo>
                      <a:pt x="2212" y="4951"/>
                    </a:lnTo>
                    <a:lnTo>
                      <a:pt x="2017" y="5368"/>
                    </a:lnTo>
                    <a:lnTo>
                      <a:pt x="1850" y="5785"/>
                    </a:lnTo>
                    <a:lnTo>
                      <a:pt x="1697" y="6203"/>
                    </a:lnTo>
                    <a:lnTo>
                      <a:pt x="1572" y="6634"/>
                    </a:lnTo>
                    <a:lnTo>
                      <a:pt x="1461" y="7051"/>
                    </a:lnTo>
                    <a:lnTo>
                      <a:pt x="1391" y="7482"/>
                    </a:lnTo>
                    <a:lnTo>
                      <a:pt x="1350" y="7899"/>
                    </a:lnTo>
                    <a:lnTo>
                      <a:pt x="1350" y="7899"/>
                    </a:lnTo>
                    <a:lnTo>
                      <a:pt x="1363" y="8038"/>
                    </a:lnTo>
                    <a:lnTo>
                      <a:pt x="1405" y="8427"/>
                    </a:lnTo>
                    <a:lnTo>
                      <a:pt x="1433" y="9025"/>
                    </a:lnTo>
                    <a:lnTo>
                      <a:pt x="1447" y="9387"/>
                    </a:lnTo>
                    <a:lnTo>
                      <a:pt x="1447" y="9776"/>
                    </a:lnTo>
                    <a:lnTo>
                      <a:pt x="1433" y="10193"/>
                    </a:lnTo>
                    <a:lnTo>
                      <a:pt x="1405" y="10624"/>
                    </a:lnTo>
                    <a:lnTo>
                      <a:pt x="1363" y="11069"/>
                    </a:lnTo>
                    <a:lnTo>
                      <a:pt x="1294" y="11528"/>
                    </a:lnTo>
                    <a:lnTo>
                      <a:pt x="1197" y="11973"/>
                    </a:lnTo>
                    <a:lnTo>
                      <a:pt x="1085" y="12418"/>
                    </a:lnTo>
                    <a:lnTo>
                      <a:pt x="1016" y="12641"/>
                    </a:lnTo>
                    <a:lnTo>
                      <a:pt x="932" y="12849"/>
                    </a:lnTo>
                    <a:lnTo>
                      <a:pt x="849" y="13058"/>
                    </a:lnTo>
                    <a:lnTo>
                      <a:pt x="752" y="13266"/>
                    </a:lnTo>
                    <a:lnTo>
                      <a:pt x="752" y="13266"/>
                    </a:lnTo>
                    <a:lnTo>
                      <a:pt x="626" y="13544"/>
                    </a:lnTo>
                    <a:lnTo>
                      <a:pt x="501" y="13836"/>
                    </a:lnTo>
                    <a:lnTo>
                      <a:pt x="390" y="14142"/>
                    </a:lnTo>
                    <a:lnTo>
                      <a:pt x="307" y="14434"/>
                    </a:lnTo>
                    <a:lnTo>
                      <a:pt x="223" y="14740"/>
                    </a:lnTo>
                    <a:lnTo>
                      <a:pt x="154" y="15060"/>
                    </a:lnTo>
                    <a:lnTo>
                      <a:pt x="98" y="15366"/>
                    </a:lnTo>
                    <a:lnTo>
                      <a:pt x="56" y="15686"/>
                    </a:lnTo>
                    <a:lnTo>
                      <a:pt x="15" y="15992"/>
                    </a:lnTo>
                    <a:lnTo>
                      <a:pt x="1" y="16312"/>
                    </a:lnTo>
                    <a:lnTo>
                      <a:pt x="1" y="16631"/>
                    </a:lnTo>
                    <a:lnTo>
                      <a:pt x="15" y="16951"/>
                    </a:lnTo>
                    <a:lnTo>
                      <a:pt x="29" y="17257"/>
                    </a:lnTo>
                    <a:lnTo>
                      <a:pt x="70" y="17577"/>
                    </a:lnTo>
                    <a:lnTo>
                      <a:pt x="126" y="17883"/>
                    </a:lnTo>
                    <a:lnTo>
                      <a:pt x="182" y="18189"/>
                    </a:lnTo>
                    <a:lnTo>
                      <a:pt x="182" y="18189"/>
                    </a:lnTo>
                    <a:lnTo>
                      <a:pt x="251" y="18453"/>
                    </a:lnTo>
                    <a:lnTo>
                      <a:pt x="321" y="18717"/>
                    </a:lnTo>
                    <a:lnTo>
                      <a:pt x="404" y="18967"/>
                    </a:lnTo>
                    <a:lnTo>
                      <a:pt x="501" y="19232"/>
                    </a:lnTo>
                    <a:lnTo>
                      <a:pt x="613" y="19482"/>
                    </a:lnTo>
                    <a:lnTo>
                      <a:pt x="724" y="19718"/>
                    </a:lnTo>
                    <a:lnTo>
                      <a:pt x="863" y="19955"/>
                    </a:lnTo>
                    <a:lnTo>
                      <a:pt x="1002" y="20191"/>
                    </a:lnTo>
                    <a:lnTo>
                      <a:pt x="1002" y="20191"/>
                    </a:lnTo>
                    <a:lnTo>
                      <a:pt x="1141" y="20400"/>
                    </a:lnTo>
                    <a:lnTo>
                      <a:pt x="1294" y="20580"/>
                    </a:lnTo>
                    <a:lnTo>
                      <a:pt x="1614" y="20956"/>
                    </a:lnTo>
                    <a:lnTo>
                      <a:pt x="1781" y="21151"/>
                    </a:lnTo>
                    <a:lnTo>
                      <a:pt x="1934" y="21331"/>
                    </a:lnTo>
                    <a:lnTo>
                      <a:pt x="2087" y="21540"/>
                    </a:lnTo>
                    <a:lnTo>
                      <a:pt x="2212" y="21748"/>
                    </a:lnTo>
                    <a:lnTo>
                      <a:pt x="2212" y="21748"/>
                    </a:lnTo>
                    <a:lnTo>
                      <a:pt x="2337" y="21957"/>
                    </a:lnTo>
                    <a:lnTo>
                      <a:pt x="2462" y="22138"/>
                    </a:lnTo>
                    <a:lnTo>
                      <a:pt x="2587" y="22305"/>
                    </a:lnTo>
                    <a:lnTo>
                      <a:pt x="2726" y="22444"/>
                    </a:lnTo>
                    <a:lnTo>
                      <a:pt x="2879" y="22555"/>
                    </a:lnTo>
                    <a:lnTo>
                      <a:pt x="3060" y="22666"/>
                    </a:lnTo>
                    <a:lnTo>
                      <a:pt x="3268" y="22750"/>
                    </a:lnTo>
                    <a:lnTo>
                      <a:pt x="3505" y="22833"/>
                    </a:lnTo>
                    <a:lnTo>
                      <a:pt x="3505" y="22833"/>
                    </a:lnTo>
                    <a:lnTo>
                      <a:pt x="3880" y="22916"/>
                    </a:lnTo>
                    <a:lnTo>
                      <a:pt x="4256" y="22986"/>
                    </a:lnTo>
                    <a:lnTo>
                      <a:pt x="4631" y="23042"/>
                    </a:lnTo>
                    <a:lnTo>
                      <a:pt x="5007" y="23083"/>
                    </a:lnTo>
                    <a:lnTo>
                      <a:pt x="5771" y="23139"/>
                    </a:lnTo>
                    <a:lnTo>
                      <a:pt x="6536" y="23181"/>
                    </a:lnTo>
                    <a:lnTo>
                      <a:pt x="6536" y="23181"/>
                    </a:lnTo>
                    <a:lnTo>
                      <a:pt x="6870" y="23208"/>
                    </a:lnTo>
                    <a:lnTo>
                      <a:pt x="6870" y="23208"/>
                    </a:lnTo>
                    <a:lnTo>
                      <a:pt x="7273" y="23222"/>
                    </a:lnTo>
                    <a:lnTo>
                      <a:pt x="7676" y="23195"/>
                    </a:lnTo>
                    <a:lnTo>
                      <a:pt x="8080" y="23153"/>
                    </a:lnTo>
                    <a:lnTo>
                      <a:pt x="8469" y="23083"/>
                    </a:lnTo>
                    <a:lnTo>
                      <a:pt x="8469" y="23083"/>
                    </a:lnTo>
                    <a:lnTo>
                      <a:pt x="8817" y="23083"/>
                    </a:lnTo>
                    <a:lnTo>
                      <a:pt x="9164" y="23069"/>
                    </a:lnTo>
                    <a:lnTo>
                      <a:pt x="9512" y="23056"/>
                    </a:lnTo>
                    <a:lnTo>
                      <a:pt x="9859" y="23014"/>
                    </a:lnTo>
                    <a:lnTo>
                      <a:pt x="10193" y="22972"/>
                    </a:lnTo>
                    <a:lnTo>
                      <a:pt x="10527" y="22903"/>
                    </a:lnTo>
                    <a:lnTo>
                      <a:pt x="10847" y="22833"/>
                    </a:lnTo>
                    <a:lnTo>
                      <a:pt x="11167" y="22750"/>
                    </a:lnTo>
                    <a:lnTo>
                      <a:pt x="11486" y="22652"/>
                    </a:lnTo>
                    <a:lnTo>
                      <a:pt x="11792" y="22541"/>
                    </a:lnTo>
                    <a:lnTo>
                      <a:pt x="12098" y="22416"/>
                    </a:lnTo>
                    <a:lnTo>
                      <a:pt x="12404" y="22277"/>
                    </a:lnTo>
                    <a:lnTo>
                      <a:pt x="12696" y="22138"/>
                    </a:lnTo>
                    <a:lnTo>
                      <a:pt x="12974" y="21971"/>
                    </a:lnTo>
                    <a:lnTo>
                      <a:pt x="13252" y="21804"/>
                    </a:lnTo>
                    <a:lnTo>
                      <a:pt x="13530" y="21623"/>
                    </a:lnTo>
                    <a:lnTo>
                      <a:pt x="13795" y="21429"/>
                    </a:lnTo>
                    <a:lnTo>
                      <a:pt x="14045" y="21220"/>
                    </a:lnTo>
                    <a:lnTo>
                      <a:pt x="14295" y="20998"/>
                    </a:lnTo>
                    <a:lnTo>
                      <a:pt x="14532" y="20775"/>
                    </a:lnTo>
                    <a:lnTo>
                      <a:pt x="14768" y="20525"/>
                    </a:lnTo>
                    <a:lnTo>
                      <a:pt x="14990" y="20275"/>
                    </a:lnTo>
                    <a:lnTo>
                      <a:pt x="15199" y="20010"/>
                    </a:lnTo>
                    <a:lnTo>
                      <a:pt x="15408" y="19746"/>
                    </a:lnTo>
                    <a:lnTo>
                      <a:pt x="15602" y="19454"/>
                    </a:lnTo>
                    <a:lnTo>
                      <a:pt x="15797" y="19162"/>
                    </a:lnTo>
                    <a:lnTo>
                      <a:pt x="15978" y="18856"/>
                    </a:lnTo>
                    <a:lnTo>
                      <a:pt x="16145" y="18536"/>
                    </a:lnTo>
                    <a:lnTo>
                      <a:pt x="16297" y="18203"/>
                    </a:lnTo>
                    <a:lnTo>
                      <a:pt x="16437" y="17869"/>
                    </a:lnTo>
                    <a:lnTo>
                      <a:pt x="16576" y="17521"/>
                    </a:lnTo>
                    <a:lnTo>
                      <a:pt x="16701" y="17160"/>
                    </a:lnTo>
                    <a:lnTo>
                      <a:pt x="19885" y="8094"/>
                    </a:lnTo>
                    <a:lnTo>
                      <a:pt x="19885" y="8094"/>
                    </a:lnTo>
                    <a:lnTo>
                      <a:pt x="19982" y="7704"/>
                    </a:lnTo>
                    <a:lnTo>
                      <a:pt x="20052" y="7287"/>
                    </a:lnTo>
                    <a:lnTo>
                      <a:pt x="20107" y="6884"/>
                    </a:lnTo>
                    <a:lnTo>
                      <a:pt x="20149" y="6467"/>
                    </a:lnTo>
                    <a:lnTo>
                      <a:pt x="20163" y="6050"/>
                    </a:lnTo>
                    <a:lnTo>
                      <a:pt x="20163" y="5632"/>
                    </a:lnTo>
                    <a:lnTo>
                      <a:pt x="20121" y="5229"/>
                    </a:lnTo>
                    <a:lnTo>
                      <a:pt x="20066" y="4826"/>
                    </a:lnTo>
                    <a:lnTo>
                      <a:pt x="19982" y="4437"/>
                    </a:lnTo>
                    <a:lnTo>
                      <a:pt x="19871" y="4047"/>
                    </a:lnTo>
                    <a:lnTo>
                      <a:pt x="19802" y="3866"/>
                    </a:lnTo>
                    <a:lnTo>
                      <a:pt x="19732" y="3686"/>
                    </a:lnTo>
                    <a:lnTo>
                      <a:pt x="19649" y="3505"/>
                    </a:lnTo>
                    <a:lnTo>
                      <a:pt x="19551" y="3324"/>
                    </a:lnTo>
                    <a:lnTo>
                      <a:pt x="19454" y="3157"/>
                    </a:lnTo>
                    <a:lnTo>
                      <a:pt x="19357" y="2990"/>
                    </a:lnTo>
                    <a:lnTo>
                      <a:pt x="19231" y="2837"/>
                    </a:lnTo>
                    <a:lnTo>
                      <a:pt x="19106" y="2685"/>
                    </a:lnTo>
                    <a:lnTo>
                      <a:pt x="18981" y="2545"/>
                    </a:lnTo>
                    <a:lnTo>
                      <a:pt x="18842" y="2393"/>
                    </a:lnTo>
                    <a:lnTo>
                      <a:pt x="18689" y="2267"/>
                    </a:lnTo>
                    <a:lnTo>
                      <a:pt x="18536" y="214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0;p22">
                <a:extLst>
                  <a:ext uri="{FF2B5EF4-FFF2-40B4-BE49-F238E27FC236}">
                    <a16:creationId xmlns:a16="http://schemas.microsoft.com/office/drawing/2014/main" id="{0E87CE4A-C4C0-74C2-B27F-FBFF59D674F5}"/>
                  </a:ext>
                </a:extLst>
              </p:cNvPr>
              <p:cNvSpPr/>
              <p:nvPr/>
            </p:nvSpPr>
            <p:spPr>
              <a:xfrm>
                <a:off x="10995299" y="2794598"/>
                <a:ext cx="305932" cy="353057"/>
              </a:xfrm>
              <a:custGeom>
                <a:avLst/>
                <a:gdLst/>
                <a:ahLst/>
                <a:cxnLst/>
                <a:rect l="l" t="t" r="r" b="b"/>
                <a:pathLst>
                  <a:path w="23111" h="26671" extrusionOk="0">
                    <a:moveTo>
                      <a:pt x="11666" y="0"/>
                    </a:moveTo>
                    <a:lnTo>
                      <a:pt x="11249" y="14"/>
                    </a:lnTo>
                    <a:lnTo>
                      <a:pt x="10818" y="28"/>
                    </a:lnTo>
                    <a:lnTo>
                      <a:pt x="10387" y="70"/>
                    </a:lnTo>
                    <a:lnTo>
                      <a:pt x="9956" y="126"/>
                    </a:lnTo>
                    <a:lnTo>
                      <a:pt x="9525" y="209"/>
                    </a:lnTo>
                    <a:lnTo>
                      <a:pt x="9094" y="306"/>
                    </a:lnTo>
                    <a:lnTo>
                      <a:pt x="8663" y="432"/>
                    </a:lnTo>
                    <a:lnTo>
                      <a:pt x="8232" y="571"/>
                    </a:lnTo>
                    <a:lnTo>
                      <a:pt x="7801" y="737"/>
                    </a:lnTo>
                    <a:lnTo>
                      <a:pt x="7648" y="793"/>
                    </a:lnTo>
                    <a:lnTo>
                      <a:pt x="7481" y="835"/>
                    </a:lnTo>
                    <a:lnTo>
                      <a:pt x="7300" y="876"/>
                    </a:lnTo>
                    <a:lnTo>
                      <a:pt x="7120" y="890"/>
                    </a:lnTo>
                    <a:lnTo>
                      <a:pt x="6716" y="918"/>
                    </a:lnTo>
                    <a:lnTo>
                      <a:pt x="6299" y="918"/>
                    </a:lnTo>
                    <a:lnTo>
                      <a:pt x="5854" y="932"/>
                    </a:lnTo>
                    <a:lnTo>
                      <a:pt x="5423" y="946"/>
                    </a:lnTo>
                    <a:lnTo>
                      <a:pt x="5201" y="960"/>
                    </a:lnTo>
                    <a:lnTo>
                      <a:pt x="4992" y="988"/>
                    </a:lnTo>
                    <a:lnTo>
                      <a:pt x="4783" y="1016"/>
                    </a:lnTo>
                    <a:lnTo>
                      <a:pt x="4575" y="1071"/>
                    </a:lnTo>
                    <a:lnTo>
                      <a:pt x="4380" y="1127"/>
                    </a:lnTo>
                    <a:lnTo>
                      <a:pt x="4199" y="1196"/>
                    </a:lnTo>
                    <a:lnTo>
                      <a:pt x="4019" y="1294"/>
                    </a:lnTo>
                    <a:lnTo>
                      <a:pt x="3852" y="1405"/>
                    </a:lnTo>
                    <a:lnTo>
                      <a:pt x="3699" y="1530"/>
                    </a:lnTo>
                    <a:lnTo>
                      <a:pt x="3546" y="1683"/>
                    </a:lnTo>
                    <a:lnTo>
                      <a:pt x="3421" y="1864"/>
                    </a:lnTo>
                    <a:lnTo>
                      <a:pt x="3310" y="2072"/>
                    </a:lnTo>
                    <a:lnTo>
                      <a:pt x="3226" y="2309"/>
                    </a:lnTo>
                    <a:lnTo>
                      <a:pt x="3143" y="2559"/>
                    </a:lnTo>
                    <a:lnTo>
                      <a:pt x="3087" y="2865"/>
                    </a:lnTo>
                    <a:lnTo>
                      <a:pt x="3059" y="3185"/>
                    </a:lnTo>
                    <a:lnTo>
                      <a:pt x="3045" y="3546"/>
                    </a:lnTo>
                    <a:lnTo>
                      <a:pt x="3059" y="3936"/>
                    </a:lnTo>
                    <a:lnTo>
                      <a:pt x="3101" y="4381"/>
                    </a:lnTo>
                    <a:lnTo>
                      <a:pt x="3157" y="4853"/>
                    </a:lnTo>
                    <a:lnTo>
                      <a:pt x="2698" y="4645"/>
                    </a:lnTo>
                    <a:lnTo>
                      <a:pt x="2573" y="4617"/>
                    </a:lnTo>
                    <a:lnTo>
                      <a:pt x="2364" y="4561"/>
                    </a:lnTo>
                    <a:lnTo>
                      <a:pt x="2100" y="4534"/>
                    </a:lnTo>
                    <a:lnTo>
                      <a:pt x="1822" y="4492"/>
                    </a:lnTo>
                    <a:lnTo>
                      <a:pt x="1544" y="4478"/>
                    </a:lnTo>
                    <a:lnTo>
                      <a:pt x="1307" y="4478"/>
                    </a:lnTo>
                    <a:lnTo>
                      <a:pt x="1210" y="4492"/>
                    </a:lnTo>
                    <a:lnTo>
                      <a:pt x="1126" y="4506"/>
                    </a:lnTo>
                    <a:lnTo>
                      <a:pt x="1071" y="4534"/>
                    </a:lnTo>
                    <a:lnTo>
                      <a:pt x="1043" y="4561"/>
                    </a:lnTo>
                    <a:lnTo>
                      <a:pt x="1265" y="4784"/>
                    </a:lnTo>
                    <a:lnTo>
                      <a:pt x="1488" y="5020"/>
                    </a:lnTo>
                    <a:lnTo>
                      <a:pt x="1919" y="5493"/>
                    </a:lnTo>
                    <a:lnTo>
                      <a:pt x="2739" y="6466"/>
                    </a:lnTo>
                    <a:lnTo>
                      <a:pt x="821" y="6230"/>
                    </a:lnTo>
                    <a:lnTo>
                      <a:pt x="598" y="6216"/>
                    </a:lnTo>
                    <a:lnTo>
                      <a:pt x="473" y="6216"/>
                    </a:lnTo>
                    <a:lnTo>
                      <a:pt x="362" y="6230"/>
                    </a:lnTo>
                    <a:lnTo>
                      <a:pt x="250" y="6244"/>
                    </a:lnTo>
                    <a:lnTo>
                      <a:pt x="153" y="6286"/>
                    </a:lnTo>
                    <a:lnTo>
                      <a:pt x="70" y="6355"/>
                    </a:lnTo>
                    <a:lnTo>
                      <a:pt x="0" y="6439"/>
                    </a:lnTo>
                    <a:lnTo>
                      <a:pt x="292" y="6661"/>
                    </a:lnTo>
                    <a:lnTo>
                      <a:pt x="584" y="6883"/>
                    </a:lnTo>
                    <a:lnTo>
                      <a:pt x="876" y="7078"/>
                    </a:lnTo>
                    <a:lnTo>
                      <a:pt x="1168" y="7273"/>
                    </a:lnTo>
                    <a:lnTo>
                      <a:pt x="1460" y="7440"/>
                    </a:lnTo>
                    <a:lnTo>
                      <a:pt x="1752" y="7593"/>
                    </a:lnTo>
                    <a:lnTo>
                      <a:pt x="2058" y="7732"/>
                    </a:lnTo>
                    <a:lnTo>
                      <a:pt x="2350" y="7857"/>
                    </a:lnTo>
                    <a:lnTo>
                      <a:pt x="2642" y="7968"/>
                    </a:lnTo>
                    <a:lnTo>
                      <a:pt x="2934" y="8065"/>
                    </a:lnTo>
                    <a:lnTo>
                      <a:pt x="3226" y="8149"/>
                    </a:lnTo>
                    <a:lnTo>
                      <a:pt x="3518" y="8218"/>
                    </a:lnTo>
                    <a:lnTo>
                      <a:pt x="3810" y="8288"/>
                    </a:lnTo>
                    <a:lnTo>
                      <a:pt x="4116" y="8330"/>
                    </a:lnTo>
                    <a:lnTo>
                      <a:pt x="4408" y="8371"/>
                    </a:lnTo>
                    <a:lnTo>
                      <a:pt x="4700" y="8399"/>
                    </a:lnTo>
                    <a:lnTo>
                      <a:pt x="4936" y="8510"/>
                    </a:lnTo>
                    <a:lnTo>
                      <a:pt x="5187" y="8608"/>
                    </a:lnTo>
                    <a:lnTo>
                      <a:pt x="5451" y="8677"/>
                    </a:lnTo>
                    <a:lnTo>
                      <a:pt x="5743" y="8733"/>
                    </a:lnTo>
                    <a:lnTo>
                      <a:pt x="5979" y="8858"/>
                    </a:lnTo>
                    <a:lnTo>
                      <a:pt x="6216" y="8969"/>
                    </a:lnTo>
                    <a:lnTo>
                      <a:pt x="6466" y="9067"/>
                    </a:lnTo>
                    <a:lnTo>
                      <a:pt x="6716" y="9150"/>
                    </a:lnTo>
                    <a:lnTo>
                      <a:pt x="6967" y="9220"/>
                    </a:lnTo>
                    <a:lnTo>
                      <a:pt x="7231" y="9289"/>
                    </a:lnTo>
                    <a:lnTo>
                      <a:pt x="7481" y="9331"/>
                    </a:lnTo>
                    <a:lnTo>
                      <a:pt x="7745" y="9359"/>
                    </a:lnTo>
                    <a:lnTo>
                      <a:pt x="8009" y="9386"/>
                    </a:lnTo>
                    <a:lnTo>
                      <a:pt x="8274" y="9400"/>
                    </a:lnTo>
                    <a:lnTo>
                      <a:pt x="8538" y="9386"/>
                    </a:lnTo>
                    <a:lnTo>
                      <a:pt x="8816" y="9373"/>
                    </a:lnTo>
                    <a:lnTo>
                      <a:pt x="9080" y="9345"/>
                    </a:lnTo>
                    <a:lnTo>
                      <a:pt x="9344" y="9317"/>
                    </a:lnTo>
                    <a:lnTo>
                      <a:pt x="9609" y="9261"/>
                    </a:lnTo>
                    <a:lnTo>
                      <a:pt x="9887" y="9192"/>
                    </a:lnTo>
                    <a:lnTo>
                      <a:pt x="10345" y="9067"/>
                    </a:lnTo>
                    <a:lnTo>
                      <a:pt x="10818" y="8928"/>
                    </a:lnTo>
                    <a:lnTo>
                      <a:pt x="11764" y="8649"/>
                    </a:lnTo>
                    <a:lnTo>
                      <a:pt x="12237" y="8524"/>
                    </a:lnTo>
                    <a:lnTo>
                      <a:pt x="12709" y="8399"/>
                    </a:lnTo>
                    <a:lnTo>
                      <a:pt x="13182" y="8288"/>
                    </a:lnTo>
                    <a:lnTo>
                      <a:pt x="13669" y="8204"/>
                    </a:lnTo>
                    <a:lnTo>
                      <a:pt x="13919" y="8163"/>
                    </a:lnTo>
                    <a:lnTo>
                      <a:pt x="14253" y="8135"/>
                    </a:lnTo>
                    <a:lnTo>
                      <a:pt x="15087" y="8093"/>
                    </a:lnTo>
                    <a:lnTo>
                      <a:pt x="16088" y="8065"/>
                    </a:lnTo>
                    <a:lnTo>
                      <a:pt x="17159" y="8038"/>
                    </a:lnTo>
                    <a:lnTo>
                      <a:pt x="17256" y="8149"/>
                    </a:lnTo>
                    <a:lnTo>
                      <a:pt x="17354" y="8260"/>
                    </a:lnTo>
                    <a:lnTo>
                      <a:pt x="17437" y="8385"/>
                    </a:lnTo>
                    <a:lnTo>
                      <a:pt x="17507" y="8524"/>
                    </a:lnTo>
                    <a:lnTo>
                      <a:pt x="17562" y="8663"/>
                    </a:lnTo>
                    <a:lnTo>
                      <a:pt x="17604" y="8816"/>
                    </a:lnTo>
                    <a:lnTo>
                      <a:pt x="17646" y="8969"/>
                    </a:lnTo>
                    <a:lnTo>
                      <a:pt x="17673" y="9150"/>
                    </a:lnTo>
                    <a:lnTo>
                      <a:pt x="17687" y="9317"/>
                    </a:lnTo>
                    <a:lnTo>
                      <a:pt x="17701" y="9512"/>
                    </a:lnTo>
                    <a:lnTo>
                      <a:pt x="17687" y="9706"/>
                    </a:lnTo>
                    <a:lnTo>
                      <a:pt x="17673" y="9901"/>
                    </a:lnTo>
                    <a:lnTo>
                      <a:pt x="17660" y="10123"/>
                    </a:lnTo>
                    <a:lnTo>
                      <a:pt x="17618" y="10332"/>
                    </a:lnTo>
                    <a:lnTo>
                      <a:pt x="17521" y="10805"/>
                    </a:lnTo>
                    <a:lnTo>
                      <a:pt x="17395" y="11264"/>
                    </a:lnTo>
                    <a:lnTo>
                      <a:pt x="17228" y="11736"/>
                    </a:lnTo>
                    <a:lnTo>
                      <a:pt x="17034" y="12237"/>
                    </a:lnTo>
                    <a:lnTo>
                      <a:pt x="16825" y="12765"/>
                    </a:lnTo>
                    <a:lnTo>
                      <a:pt x="16770" y="12890"/>
                    </a:lnTo>
                    <a:lnTo>
                      <a:pt x="16728" y="13016"/>
                    </a:lnTo>
                    <a:lnTo>
                      <a:pt x="16672" y="13280"/>
                    </a:lnTo>
                    <a:lnTo>
                      <a:pt x="16631" y="13405"/>
                    </a:lnTo>
                    <a:lnTo>
                      <a:pt x="16589" y="13544"/>
                    </a:lnTo>
                    <a:lnTo>
                      <a:pt x="16547" y="13683"/>
                    </a:lnTo>
                    <a:lnTo>
                      <a:pt x="16519" y="13822"/>
                    </a:lnTo>
                    <a:lnTo>
                      <a:pt x="16492" y="14114"/>
                    </a:lnTo>
                    <a:lnTo>
                      <a:pt x="16492" y="14406"/>
                    </a:lnTo>
                    <a:lnTo>
                      <a:pt x="16519" y="14712"/>
                    </a:lnTo>
                    <a:lnTo>
                      <a:pt x="16547" y="15032"/>
                    </a:lnTo>
                    <a:lnTo>
                      <a:pt x="16603" y="15352"/>
                    </a:lnTo>
                    <a:lnTo>
                      <a:pt x="16672" y="15699"/>
                    </a:lnTo>
                    <a:lnTo>
                      <a:pt x="16797" y="16408"/>
                    </a:lnTo>
                    <a:lnTo>
                      <a:pt x="16867" y="16770"/>
                    </a:lnTo>
                    <a:lnTo>
                      <a:pt x="16936" y="17159"/>
                    </a:lnTo>
                    <a:lnTo>
                      <a:pt x="16978" y="17549"/>
                    </a:lnTo>
                    <a:lnTo>
                      <a:pt x="17006" y="17952"/>
                    </a:lnTo>
                    <a:lnTo>
                      <a:pt x="17020" y="18383"/>
                    </a:lnTo>
                    <a:lnTo>
                      <a:pt x="17020" y="18814"/>
                    </a:lnTo>
                    <a:lnTo>
                      <a:pt x="16978" y="19356"/>
                    </a:lnTo>
                    <a:lnTo>
                      <a:pt x="16909" y="19871"/>
                    </a:lnTo>
                    <a:lnTo>
                      <a:pt x="16797" y="20302"/>
                    </a:lnTo>
                    <a:lnTo>
                      <a:pt x="16658" y="20733"/>
                    </a:lnTo>
                    <a:lnTo>
                      <a:pt x="16519" y="21136"/>
                    </a:lnTo>
                    <a:lnTo>
                      <a:pt x="16352" y="21526"/>
                    </a:lnTo>
                    <a:lnTo>
                      <a:pt x="16186" y="21901"/>
                    </a:lnTo>
                    <a:lnTo>
                      <a:pt x="16005" y="22263"/>
                    </a:lnTo>
                    <a:lnTo>
                      <a:pt x="15824" y="22610"/>
                    </a:lnTo>
                    <a:lnTo>
                      <a:pt x="15629" y="22944"/>
                    </a:lnTo>
                    <a:lnTo>
                      <a:pt x="15435" y="23250"/>
                    </a:lnTo>
                    <a:lnTo>
                      <a:pt x="15226" y="23556"/>
                    </a:lnTo>
                    <a:lnTo>
                      <a:pt x="15018" y="23848"/>
                    </a:lnTo>
                    <a:lnTo>
                      <a:pt x="14809" y="24112"/>
                    </a:lnTo>
                    <a:lnTo>
                      <a:pt x="14600" y="24376"/>
                    </a:lnTo>
                    <a:lnTo>
                      <a:pt x="14378" y="24613"/>
                    </a:lnTo>
                    <a:lnTo>
                      <a:pt x="13961" y="25057"/>
                    </a:lnTo>
                    <a:lnTo>
                      <a:pt x="13558" y="25447"/>
                    </a:lnTo>
                    <a:lnTo>
                      <a:pt x="13182" y="25781"/>
                    </a:lnTo>
                    <a:lnTo>
                      <a:pt x="12821" y="26059"/>
                    </a:lnTo>
                    <a:lnTo>
                      <a:pt x="12515" y="26281"/>
                    </a:lnTo>
                    <a:lnTo>
                      <a:pt x="12264" y="26462"/>
                    </a:lnTo>
                    <a:lnTo>
                      <a:pt x="12070" y="26573"/>
                    </a:lnTo>
                    <a:lnTo>
                      <a:pt x="11903" y="26670"/>
                    </a:lnTo>
                    <a:lnTo>
                      <a:pt x="12084" y="26643"/>
                    </a:lnTo>
                    <a:lnTo>
                      <a:pt x="12570" y="26504"/>
                    </a:lnTo>
                    <a:lnTo>
                      <a:pt x="12292" y="26629"/>
                    </a:lnTo>
                    <a:lnTo>
                      <a:pt x="12195" y="26670"/>
                    </a:lnTo>
                    <a:lnTo>
                      <a:pt x="12403" y="26643"/>
                    </a:lnTo>
                    <a:lnTo>
                      <a:pt x="12654" y="26601"/>
                    </a:lnTo>
                    <a:lnTo>
                      <a:pt x="12987" y="26531"/>
                    </a:lnTo>
                    <a:lnTo>
                      <a:pt x="13405" y="26434"/>
                    </a:lnTo>
                    <a:lnTo>
                      <a:pt x="13877" y="26295"/>
                    </a:lnTo>
                    <a:lnTo>
                      <a:pt x="14406" y="26100"/>
                    </a:lnTo>
                    <a:lnTo>
                      <a:pt x="14684" y="25989"/>
                    </a:lnTo>
                    <a:lnTo>
                      <a:pt x="14976" y="25878"/>
                    </a:lnTo>
                    <a:lnTo>
                      <a:pt x="15268" y="25739"/>
                    </a:lnTo>
                    <a:lnTo>
                      <a:pt x="15588" y="25586"/>
                    </a:lnTo>
                    <a:lnTo>
                      <a:pt x="15894" y="25405"/>
                    </a:lnTo>
                    <a:lnTo>
                      <a:pt x="16213" y="25224"/>
                    </a:lnTo>
                    <a:lnTo>
                      <a:pt x="16533" y="25030"/>
                    </a:lnTo>
                    <a:lnTo>
                      <a:pt x="16867" y="24807"/>
                    </a:lnTo>
                    <a:lnTo>
                      <a:pt x="17187" y="24571"/>
                    </a:lnTo>
                    <a:lnTo>
                      <a:pt x="17521" y="24307"/>
                    </a:lnTo>
                    <a:lnTo>
                      <a:pt x="17840" y="24028"/>
                    </a:lnTo>
                    <a:lnTo>
                      <a:pt x="18160" y="23736"/>
                    </a:lnTo>
                    <a:lnTo>
                      <a:pt x="18480" y="23417"/>
                    </a:lnTo>
                    <a:lnTo>
                      <a:pt x="18800" y="23083"/>
                    </a:lnTo>
                    <a:lnTo>
                      <a:pt x="19106" y="22721"/>
                    </a:lnTo>
                    <a:lnTo>
                      <a:pt x="19412" y="22332"/>
                    </a:lnTo>
                    <a:lnTo>
                      <a:pt x="19704" y="21915"/>
                    </a:lnTo>
                    <a:lnTo>
                      <a:pt x="19982" y="21484"/>
                    </a:lnTo>
                    <a:lnTo>
                      <a:pt x="20162" y="21178"/>
                    </a:lnTo>
                    <a:lnTo>
                      <a:pt x="20371" y="20775"/>
                    </a:lnTo>
                    <a:lnTo>
                      <a:pt x="20607" y="20288"/>
                    </a:lnTo>
                    <a:lnTo>
                      <a:pt x="20872" y="19732"/>
                    </a:lnTo>
                    <a:lnTo>
                      <a:pt x="21136" y="19120"/>
                    </a:lnTo>
                    <a:lnTo>
                      <a:pt x="21400" y="18439"/>
                    </a:lnTo>
                    <a:lnTo>
                      <a:pt x="21678" y="17716"/>
                    </a:lnTo>
                    <a:lnTo>
                      <a:pt x="21942" y="16937"/>
                    </a:lnTo>
                    <a:lnTo>
                      <a:pt x="22193" y="16130"/>
                    </a:lnTo>
                    <a:lnTo>
                      <a:pt x="22429" y="15296"/>
                    </a:lnTo>
                    <a:lnTo>
                      <a:pt x="22638" y="14448"/>
                    </a:lnTo>
                    <a:lnTo>
                      <a:pt x="22735" y="14017"/>
                    </a:lnTo>
                    <a:lnTo>
                      <a:pt x="22818" y="13572"/>
                    </a:lnTo>
                    <a:lnTo>
                      <a:pt x="22888" y="13141"/>
                    </a:lnTo>
                    <a:lnTo>
                      <a:pt x="22957" y="12696"/>
                    </a:lnTo>
                    <a:lnTo>
                      <a:pt x="23013" y="12265"/>
                    </a:lnTo>
                    <a:lnTo>
                      <a:pt x="23055" y="11834"/>
                    </a:lnTo>
                    <a:lnTo>
                      <a:pt x="23096" y="11403"/>
                    </a:lnTo>
                    <a:lnTo>
                      <a:pt x="23110" y="10972"/>
                    </a:lnTo>
                    <a:lnTo>
                      <a:pt x="23110" y="10541"/>
                    </a:lnTo>
                    <a:lnTo>
                      <a:pt x="23110" y="10123"/>
                    </a:lnTo>
                    <a:lnTo>
                      <a:pt x="23110" y="9720"/>
                    </a:lnTo>
                    <a:lnTo>
                      <a:pt x="23083" y="9331"/>
                    </a:lnTo>
                    <a:lnTo>
                      <a:pt x="23055" y="8941"/>
                    </a:lnTo>
                    <a:lnTo>
                      <a:pt x="23013" y="8566"/>
                    </a:lnTo>
                    <a:lnTo>
                      <a:pt x="22957" y="8191"/>
                    </a:lnTo>
                    <a:lnTo>
                      <a:pt x="22874" y="7829"/>
                    </a:lnTo>
                    <a:lnTo>
                      <a:pt x="22777" y="7481"/>
                    </a:lnTo>
                    <a:lnTo>
                      <a:pt x="22665" y="7134"/>
                    </a:lnTo>
                    <a:lnTo>
                      <a:pt x="22554" y="6800"/>
                    </a:lnTo>
                    <a:lnTo>
                      <a:pt x="22415" y="6466"/>
                    </a:lnTo>
                    <a:lnTo>
                      <a:pt x="22276" y="6160"/>
                    </a:lnTo>
                    <a:lnTo>
                      <a:pt x="22109" y="5841"/>
                    </a:lnTo>
                    <a:lnTo>
                      <a:pt x="21956" y="5535"/>
                    </a:lnTo>
                    <a:lnTo>
                      <a:pt x="21775" y="5243"/>
                    </a:lnTo>
                    <a:lnTo>
                      <a:pt x="21595" y="4951"/>
                    </a:lnTo>
                    <a:lnTo>
                      <a:pt x="21400" y="4673"/>
                    </a:lnTo>
                    <a:lnTo>
                      <a:pt x="21205" y="4394"/>
                    </a:lnTo>
                    <a:lnTo>
                      <a:pt x="20997" y="4130"/>
                    </a:lnTo>
                    <a:lnTo>
                      <a:pt x="20774" y="3866"/>
                    </a:lnTo>
                    <a:lnTo>
                      <a:pt x="20552" y="3616"/>
                    </a:lnTo>
                    <a:lnTo>
                      <a:pt x="20315" y="3365"/>
                    </a:lnTo>
                    <a:lnTo>
                      <a:pt x="20079" y="3143"/>
                    </a:lnTo>
                    <a:lnTo>
                      <a:pt x="19829" y="2907"/>
                    </a:lnTo>
                    <a:lnTo>
                      <a:pt x="19578" y="2684"/>
                    </a:lnTo>
                    <a:lnTo>
                      <a:pt x="19314" y="2476"/>
                    </a:lnTo>
                    <a:lnTo>
                      <a:pt x="19036" y="2281"/>
                    </a:lnTo>
                    <a:lnTo>
                      <a:pt x="18758" y="2086"/>
                    </a:lnTo>
                    <a:lnTo>
                      <a:pt x="18480" y="1892"/>
                    </a:lnTo>
                    <a:lnTo>
                      <a:pt x="18188" y="1725"/>
                    </a:lnTo>
                    <a:lnTo>
                      <a:pt x="17896" y="1558"/>
                    </a:lnTo>
                    <a:lnTo>
                      <a:pt x="17590" y="1391"/>
                    </a:lnTo>
                    <a:lnTo>
                      <a:pt x="17284" y="1238"/>
                    </a:lnTo>
                    <a:lnTo>
                      <a:pt x="16978" y="1099"/>
                    </a:lnTo>
                    <a:lnTo>
                      <a:pt x="16658" y="974"/>
                    </a:lnTo>
                    <a:lnTo>
                      <a:pt x="16339" y="849"/>
                    </a:lnTo>
                    <a:lnTo>
                      <a:pt x="16005" y="724"/>
                    </a:lnTo>
                    <a:lnTo>
                      <a:pt x="15671" y="626"/>
                    </a:lnTo>
                    <a:lnTo>
                      <a:pt x="15337" y="529"/>
                    </a:lnTo>
                    <a:lnTo>
                      <a:pt x="15004" y="445"/>
                    </a:lnTo>
                    <a:lnTo>
                      <a:pt x="14656" y="362"/>
                    </a:lnTo>
                    <a:lnTo>
                      <a:pt x="14239" y="279"/>
                    </a:lnTo>
                    <a:lnTo>
                      <a:pt x="13808" y="209"/>
                    </a:lnTo>
                    <a:lnTo>
                      <a:pt x="13377" y="140"/>
                    </a:lnTo>
                    <a:lnTo>
                      <a:pt x="12960" y="84"/>
                    </a:lnTo>
                    <a:lnTo>
                      <a:pt x="12529" y="42"/>
                    </a:lnTo>
                    <a:lnTo>
                      <a:pt x="12098" y="14"/>
                    </a:lnTo>
                    <a:lnTo>
                      <a:pt x="116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1;p22">
                <a:extLst>
                  <a:ext uri="{FF2B5EF4-FFF2-40B4-BE49-F238E27FC236}">
                    <a16:creationId xmlns:a16="http://schemas.microsoft.com/office/drawing/2014/main" id="{64A30AC2-8E27-FAFD-81CC-864DE90114B3}"/>
                  </a:ext>
                </a:extLst>
              </p:cNvPr>
              <p:cNvSpPr/>
              <p:nvPr/>
            </p:nvSpPr>
            <p:spPr>
              <a:xfrm>
                <a:off x="10779002" y="3206015"/>
                <a:ext cx="331520" cy="108614"/>
              </a:xfrm>
              <a:custGeom>
                <a:avLst/>
                <a:gdLst/>
                <a:ahLst/>
                <a:cxnLst/>
                <a:rect l="l" t="t" r="r" b="b"/>
                <a:pathLst>
                  <a:path w="25044" h="8205" extrusionOk="0">
                    <a:moveTo>
                      <a:pt x="2559" y="0"/>
                    </a:moveTo>
                    <a:lnTo>
                      <a:pt x="2462" y="28"/>
                    </a:lnTo>
                    <a:lnTo>
                      <a:pt x="2351" y="98"/>
                    </a:lnTo>
                    <a:lnTo>
                      <a:pt x="2212" y="181"/>
                    </a:lnTo>
                    <a:lnTo>
                      <a:pt x="2073" y="278"/>
                    </a:lnTo>
                    <a:lnTo>
                      <a:pt x="1920" y="404"/>
                    </a:lnTo>
                    <a:lnTo>
                      <a:pt x="1614" y="696"/>
                    </a:lnTo>
                    <a:lnTo>
                      <a:pt x="1308" y="988"/>
                    </a:lnTo>
                    <a:lnTo>
                      <a:pt x="1044" y="1280"/>
                    </a:lnTo>
                    <a:lnTo>
                      <a:pt x="696" y="1683"/>
                    </a:lnTo>
                    <a:lnTo>
                      <a:pt x="599" y="1808"/>
                    </a:lnTo>
                    <a:lnTo>
                      <a:pt x="501" y="1975"/>
                    </a:lnTo>
                    <a:lnTo>
                      <a:pt x="320" y="2323"/>
                    </a:lnTo>
                    <a:lnTo>
                      <a:pt x="168" y="2628"/>
                    </a:lnTo>
                    <a:lnTo>
                      <a:pt x="112" y="2754"/>
                    </a:lnTo>
                    <a:lnTo>
                      <a:pt x="56" y="2907"/>
                    </a:lnTo>
                    <a:lnTo>
                      <a:pt x="15" y="3060"/>
                    </a:lnTo>
                    <a:lnTo>
                      <a:pt x="1" y="3212"/>
                    </a:lnTo>
                    <a:lnTo>
                      <a:pt x="1" y="3352"/>
                    </a:lnTo>
                    <a:lnTo>
                      <a:pt x="28" y="3504"/>
                    </a:lnTo>
                    <a:lnTo>
                      <a:pt x="70" y="3644"/>
                    </a:lnTo>
                    <a:lnTo>
                      <a:pt x="140" y="3783"/>
                    </a:lnTo>
                    <a:lnTo>
                      <a:pt x="209" y="3922"/>
                    </a:lnTo>
                    <a:lnTo>
                      <a:pt x="307" y="4047"/>
                    </a:lnTo>
                    <a:lnTo>
                      <a:pt x="404" y="4186"/>
                    </a:lnTo>
                    <a:lnTo>
                      <a:pt x="529" y="4311"/>
                    </a:lnTo>
                    <a:lnTo>
                      <a:pt x="654" y="4422"/>
                    </a:lnTo>
                    <a:lnTo>
                      <a:pt x="918" y="4659"/>
                    </a:lnTo>
                    <a:lnTo>
                      <a:pt x="1224" y="4867"/>
                    </a:lnTo>
                    <a:lnTo>
                      <a:pt x="1530" y="5062"/>
                    </a:lnTo>
                    <a:lnTo>
                      <a:pt x="1836" y="5243"/>
                    </a:lnTo>
                    <a:lnTo>
                      <a:pt x="2142" y="5396"/>
                    </a:lnTo>
                    <a:lnTo>
                      <a:pt x="2406" y="5521"/>
                    </a:lnTo>
                    <a:lnTo>
                      <a:pt x="2851" y="5715"/>
                    </a:lnTo>
                    <a:lnTo>
                      <a:pt x="3074" y="5785"/>
                    </a:lnTo>
                    <a:lnTo>
                      <a:pt x="4047" y="6077"/>
                    </a:lnTo>
                    <a:lnTo>
                      <a:pt x="4951" y="6313"/>
                    </a:lnTo>
                    <a:lnTo>
                      <a:pt x="5813" y="6536"/>
                    </a:lnTo>
                    <a:lnTo>
                      <a:pt x="6619" y="6730"/>
                    </a:lnTo>
                    <a:lnTo>
                      <a:pt x="7412" y="6897"/>
                    </a:lnTo>
                    <a:lnTo>
                      <a:pt x="8177" y="7050"/>
                    </a:lnTo>
                    <a:lnTo>
                      <a:pt x="8956" y="7189"/>
                    </a:lnTo>
                    <a:lnTo>
                      <a:pt x="9762" y="7301"/>
                    </a:lnTo>
                    <a:lnTo>
                      <a:pt x="10582" y="7412"/>
                    </a:lnTo>
                    <a:lnTo>
                      <a:pt x="11458" y="7523"/>
                    </a:lnTo>
                    <a:lnTo>
                      <a:pt x="12390" y="7620"/>
                    </a:lnTo>
                    <a:lnTo>
                      <a:pt x="13405" y="7718"/>
                    </a:lnTo>
                    <a:lnTo>
                      <a:pt x="15727" y="7926"/>
                    </a:lnTo>
                    <a:lnTo>
                      <a:pt x="18536" y="8177"/>
                    </a:lnTo>
                    <a:lnTo>
                      <a:pt x="18967" y="8204"/>
                    </a:lnTo>
                    <a:lnTo>
                      <a:pt x="19857" y="8204"/>
                    </a:lnTo>
                    <a:lnTo>
                      <a:pt x="20288" y="8163"/>
                    </a:lnTo>
                    <a:lnTo>
                      <a:pt x="20719" y="8107"/>
                    </a:lnTo>
                    <a:lnTo>
                      <a:pt x="21136" y="8038"/>
                    </a:lnTo>
                    <a:lnTo>
                      <a:pt x="21554" y="7940"/>
                    </a:lnTo>
                    <a:lnTo>
                      <a:pt x="21957" y="7829"/>
                    </a:lnTo>
                    <a:lnTo>
                      <a:pt x="22346" y="7690"/>
                    </a:lnTo>
                    <a:lnTo>
                      <a:pt x="22735" y="7537"/>
                    </a:lnTo>
                    <a:lnTo>
                      <a:pt x="23097" y="7370"/>
                    </a:lnTo>
                    <a:lnTo>
                      <a:pt x="23459" y="7162"/>
                    </a:lnTo>
                    <a:lnTo>
                      <a:pt x="23806" y="6953"/>
                    </a:lnTo>
                    <a:lnTo>
                      <a:pt x="24126" y="6703"/>
                    </a:lnTo>
                    <a:lnTo>
                      <a:pt x="24432" y="6452"/>
                    </a:lnTo>
                    <a:lnTo>
                      <a:pt x="24710" y="6160"/>
                    </a:lnTo>
                    <a:lnTo>
                      <a:pt x="24807" y="6049"/>
                    </a:lnTo>
                    <a:lnTo>
                      <a:pt x="24891" y="5938"/>
                    </a:lnTo>
                    <a:lnTo>
                      <a:pt x="24946" y="5799"/>
                    </a:lnTo>
                    <a:lnTo>
                      <a:pt x="25002" y="5674"/>
                    </a:lnTo>
                    <a:lnTo>
                      <a:pt x="25030" y="5535"/>
                    </a:lnTo>
                    <a:lnTo>
                      <a:pt x="25044" y="5382"/>
                    </a:lnTo>
                    <a:lnTo>
                      <a:pt x="25044" y="5229"/>
                    </a:lnTo>
                    <a:lnTo>
                      <a:pt x="25030" y="5076"/>
                    </a:lnTo>
                    <a:lnTo>
                      <a:pt x="25002" y="4923"/>
                    </a:lnTo>
                    <a:lnTo>
                      <a:pt x="24960" y="4756"/>
                    </a:lnTo>
                    <a:lnTo>
                      <a:pt x="24905" y="4589"/>
                    </a:lnTo>
                    <a:lnTo>
                      <a:pt x="24835" y="4422"/>
                    </a:lnTo>
                    <a:lnTo>
                      <a:pt x="24752" y="4255"/>
                    </a:lnTo>
                    <a:lnTo>
                      <a:pt x="24668" y="4088"/>
                    </a:lnTo>
                    <a:lnTo>
                      <a:pt x="24557" y="3922"/>
                    </a:lnTo>
                    <a:lnTo>
                      <a:pt x="24446" y="3755"/>
                    </a:lnTo>
                    <a:lnTo>
                      <a:pt x="24321" y="3588"/>
                    </a:lnTo>
                    <a:lnTo>
                      <a:pt x="24182" y="3421"/>
                    </a:lnTo>
                    <a:lnTo>
                      <a:pt x="24029" y="3254"/>
                    </a:lnTo>
                    <a:lnTo>
                      <a:pt x="23876" y="3101"/>
                    </a:lnTo>
                    <a:lnTo>
                      <a:pt x="23695" y="2948"/>
                    </a:lnTo>
                    <a:lnTo>
                      <a:pt x="23528" y="2795"/>
                    </a:lnTo>
                    <a:lnTo>
                      <a:pt x="23333" y="2642"/>
                    </a:lnTo>
                    <a:lnTo>
                      <a:pt x="23139" y="2503"/>
                    </a:lnTo>
                    <a:lnTo>
                      <a:pt x="22930" y="2364"/>
                    </a:lnTo>
                    <a:lnTo>
                      <a:pt x="22722" y="2239"/>
                    </a:lnTo>
                    <a:lnTo>
                      <a:pt x="22499" y="2114"/>
                    </a:lnTo>
                    <a:lnTo>
                      <a:pt x="22263" y="2003"/>
                    </a:lnTo>
                    <a:lnTo>
                      <a:pt x="22040" y="1891"/>
                    </a:lnTo>
                    <a:lnTo>
                      <a:pt x="21790" y="1794"/>
                    </a:lnTo>
                    <a:lnTo>
                      <a:pt x="21540" y="1711"/>
                    </a:lnTo>
                    <a:lnTo>
                      <a:pt x="21289" y="1641"/>
                    </a:lnTo>
                    <a:lnTo>
                      <a:pt x="20942" y="1544"/>
                    </a:lnTo>
                    <a:lnTo>
                      <a:pt x="20594" y="1474"/>
                    </a:lnTo>
                    <a:lnTo>
                      <a:pt x="20233" y="1405"/>
                    </a:lnTo>
                    <a:lnTo>
                      <a:pt x="19857" y="1349"/>
                    </a:lnTo>
                    <a:lnTo>
                      <a:pt x="19468" y="1294"/>
                    </a:lnTo>
                    <a:lnTo>
                      <a:pt x="19051" y="1252"/>
                    </a:lnTo>
                    <a:lnTo>
                      <a:pt x="18133" y="1196"/>
                    </a:lnTo>
                    <a:lnTo>
                      <a:pt x="17076" y="1141"/>
                    </a:lnTo>
                    <a:lnTo>
                      <a:pt x="15825" y="1113"/>
                    </a:lnTo>
                    <a:lnTo>
                      <a:pt x="12626" y="1029"/>
                    </a:lnTo>
                    <a:lnTo>
                      <a:pt x="11027" y="988"/>
                    </a:lnTo>
                    <a:lnTo>
                      <a:pt x="9595" y="974"/>
                    </a:lnTo>
                    <a:lnTo>
                      <a:pt x="8302" y="932"/>
                    </a:lnTo>
                    <a:lnTo>
                      <a:pt x="7690" y="904"/>
                    </a:lnTo>
                    <a:lnTo>
                      <a:pt x="7106" y="876"/>
                    </a:lnTo>
                    <a:lnTo>
                      <a:pt x="6536" y="835"/>
                    </a:lnTo>
                    <a:lnTo>
                      <a:pt x="5980" y="765"/>
                    </a:lnTo>
                    <a:lnTo>
                      <a:pt x="5424" y="696"/>
                    </a:lnTo>
                    <a:lnTo>
                      <a:pt x="4881" y="598"/>
                    </a:lnTo>
                    <a:lnTo>
                      <a:pt x="4339" y="487"/>
                    </a:lnTo>
                    <a:lnTo>
                      <a:pt x="3783" y="362"/>
                    </a:lnTo>
                    <a:lnTo>
                      <a:pt x="3227" y="195"/>
                    </a:lnTo>
                    <a:lnTo>
                      <a:pt x="2643" y="14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2;p22">
                <a:extLst>
                  <a:ext uri="{FF2B5EF4-FFF2-40B4-BE49-F238E27FC236}">
                    <a16:creationId xmlns:a16="http://schemas.microsoft.com/office/drawing/2014/main" id="{77960E51-F213-73C1-7BD9-118DB8AC61A7}"/>
                  </a:ext>
                </a:extLst>
              </p:cNvPr>
              <p:cNvSpPr/>
              <p:nvPr/>
            </p:nvSpPr>
            <p:spPr>
              <a:xfrm>
                <a:off x="10779002" y="3206015"/>
                <a:ext cx="331520" cy="108614"/>
              </a:xfrm>
              <a:custGeom>
                <a:avLst/>
                <a:gdLst/>
                <a:ahLst/>
                <a:cxnLst/>
                <a:rect l="l" t="t" r="r" b="b"/>
                <a:pathLst>
                  <a:path w="25044" h="8205" fill="none" extrusionOk="0">
                    <a:moveTo>
                      <a:pt x="112" y="2754"/>
                    </a:moveTo>
                    <a:lnTo>
                      <a:pt x="112" y="2754"/>
                    </a:lnTo>
                    <a:lnTo>
                      <a:pt x="56" y="2907"/>
                    </a:lnTo>
                    <a:lnTo>
                      <a:pt x="15" y="3060"/>
                    </a:lnTo>
                    <a:lnTo>
                      <a:pt x="1" y="3212"/>
                    </a:lnTo>
                    <a:lnTo>
                      <a:pt x="1" y="3352"/>
                    </a:lnTo>
                    <a:lnTo>
                      <a:pt x="28" y="3504"/>
                    </a:lnTo>
                    <a:lnTo>
                      <a:pt x="70" y="3644"/>
                    </a:lnTo>
                    <a:lnTo>
                      <a:pt x="140" y="3783"/>
                    </a:lnTo>
                    <a:lnTo>
                      <a:pt x="209" y="3922"/>
                    </a:lnTo>
                    <a:lnTo>
                      <a:pt x="307" y="4047"/>
                    </a:lnTo>
                    <a:lnTo>
                      <a:pt x="404" y="4186"/>
                    </a:lnTo>
                    <a:lnTo>
                      <a:pt x="529" y="4311"/>
                    </a:lnTo>
                    <a:lnTo>
                      <a:pt x="654" y="4422"/>
                    </a:lnTo>
                    <a:lnTo>
                      <a:pt x="918" y="4659"/>
                    </a:lnTo>
                    <a:lnTo>
                      <a:pt x="1224" y="4867"/>
                    </a:lnTo>
                    <a:lnTo>
                      <a:pt x="1530" y="5062"/>
                    </a:lnTo>
                    <a:lnTo>
                      <a:pt x="1836" y="5243"/>
                    </a:lnTo>
                    <a:lnTo>
                      <a:pt x="2142" y="5396"/>
                    </a:lnTo>
                    <a:lnTo>
                      <a:pt x="2406" y="5521"/>
                    </a:lnTo>
                    <a:lnTo>
                      <a:pt x="2851" y="5715"/>
                    </a:lnTo>
                    <a:lnTo>
                      <a:pt x="3074" y="5785"/>
                    </a:lnTo>
                    <a:lnTo>
                      <a:pt x="3074" y="5785"/>
                    </a:lnTo>
                    <a:lnTo>
                      <a:pt x="4047" y="6077"/>
                    </a:lnTo>
                    <a:lnTo>
                      <a:pt x="4951" y="6313"/>
                    </a:lnTo>
                    <a:lnTo>
                      <a:pt x="5813" y="6536"/>
                    </a:lnTo>
                    <a:lnTo>
                      <a:pt x="6619" y="6730"/>
                    </a:lnTo>
                    <a:lnTo>
                      <a:pt x="7412" y="6897"/>
                    </a:lnTo>
                    <a:lnTo>
                      <a:pt x="8177" y="7050"/>
                    </a:lnTo>
                    <a:lnTo>
                      <a:pt x="8956" y="7189"/>
                    </a:lnTo>
                    <a:lnTo>
                      <a:pt x="9762" y="7301"/>
                    </a:lnTo>
                    <a:lnTo>
                      <a:pt x="10582" y="7412"/>
                    </a:lnTo>
                    <a:lnTo>
                      <a:pt x="11458" y="7523"/>
                    </a:lnTo>
                    <a:lnTo>
                      <a:pt x="12390" y="7620"/>
                    </a:lnTo>
                    <a:lnTo>
                      <a:pt x="13405" y="7718"/>
                    </a:lnTo>
                    <a:lnTo>
                      <a:pt x="15727" y="7926"/>
                    </a:lnTo>
                    <a:lnTo>
                      <a:pt x="18536" y="8177"/>
                    </a:lnTo>
                    <a:lnTo>
                      <a:pt x="18536" y="8177"/>
                    </a:lnTo>
                    <a:lnTo>
                      <a:pt x="18967" y="8204"/>
                    </a:lnTo>
                    <a:lnTo>
                      <a:pt x="19412" y="8204"/>
                    </a:lnTo>
                    <a:lnTo>
                      <a:pt x="19857" y="8204"/>
                    </a:lnTo>
                    <a:lnTo>
                      <a:pt x="20288" y="8163"/>
                    </a:lnTo>
                    <a:lnTo>
                      <a:pt x="20719" y="8107"/>
                    </a:lnTo>
                    <a:lnTo>
                      <a:pt x="21136" y="8038"/>
                    </a:lnTo>
                    <a:lnTo>
                      <a:pt x="21554" y="7940"/>
                    </a:lnTo>
                    <a:lnTo>
                      <a:pt x="21957" y="7829"/>
                    </a:lnTo>
                    <a:lnTo>
                      <a:pt x="22346" y="7690"/>
                    </a:lnTo>
                    <a:lnTo>
                      <a:pt x="22735" y="7537"/>
                    </a:lnTo>
                    <a:lnTo>
                      <a:pt x="23097" y="7370"/>
                    </a:lnTo>
                    <a:lnTo>
                      <a:pt x="23459" y="7162"/>
                    </a:lnTo>
                    <a:lnTo>
                      <a:pt x="23806" y="6953"/>
                    </a:lnTo>
                    <a:lnTo>
                      <a:pt x="24126" y="6703"/>
                    </a:lnTo>
                    <a:lnTo>
                      <a:pt x="24432" y="6452"/>
                    </a:lnTo>
                    <a:lnTo>
                      <a:pt x="24710" y="6160"/>
                    </a:lnTo>
                    <a:lnTo>
                      <a:pt x="24710" y="6160"/>
                    </a:lnTo>
                    <a:lnTo>
                      <a:pt x="24807" y="6049"/>
                    </a:lnTo>
                    <a:lnTo>
                      <a:pt x="24891" y="5938"/>
                    </a:lnTo>
                    <a:lnTo>
                      <a:pt x="24946" y="5799"/>
                    </a:lnTo>
                    <a:lnTo>
                      <a:pt x="25002" y="5674"/>
                    </a:lnTo>
                    <a:lnTo>
                      <a:pt x="25030" y="5535"/>
                    </a:lnTo>
                    <a:lnTo>
                      <a:pt x="25044" y="5382"/>
                    </a:lnTo>
                    <a:lnTo>
                      <a:pt x="25044" y="5229"/>
                    </a:lnTo>
                    <a:lnTo>
                      <a:pt x="25030" y="5076"/>
                    </a:lnTo>
                    <a:lnTo>
                      <a:pt x="25002" y="4923"/>
                    </a:lnTo>
                    <a:lnTo>
                      <a:pt x="24960" y="4756"/>
                    </a:lnTo>
                    <a:lnTo>
                      <a:pt x="24905" y="4589"/>
                    </a:lnTo>
                    <a:lnTo>
                      <a:pt x="24835" y="4422"/>
                    </a:lnTo>
                    <a:lnTo>
                      <a:pt x="24752" y="4255"/>
                    </a:lnTo>
                    <a:lnTo>
                      <a:pt x="24668" y="4088"/>
                    </a:lnTo>
                    <a:lnTo>
                      <a:pt x="24557" y="3922"/>
                    </a:lnTo>
                    <a:lnTo>
                      <a:pt x="24446" y="3755"/>
                    </a:lnTo>
                    <a:lnTo>
                      <a:pt x="24321" y="3588"/>
                    </a:lnTo>
                    <a:lnTo>
                      <a:pt x="24182" y="3421"/>
                    </a:lnTo>
                    <a:lnTo>
                      <a:pt x="24029" y="3254"/>
                    </a:lnTo>
                    <a:lnTo>
                      <a:pt x="23876" y="3101"/>
                    </a:lnTo>
                    <a:lnTo>
                      <a:pt x="23695" y="2948"/>
                    </a:lnTo>
                    <a:lnTo>
                      <a:pt x="23528" y="2795"/>
                    </a:lnTo>
                    <a:lnTo>
                      <a:pt x="23333" y="2642"/>
                    </a:lnTo>
                    <a:lnTo>
                      <a:pt x="23139" y="2503"/>
                    </a:lnTo>
                    <a:lnTo>
                      <a:pt x="22930" y="2364"/>
                    </a:lnTo>
                    <a:lnTo>
                      <a:pt x="22722" y="2239"/>
                    </a:lnTo>
                    <a:lnTo>
                      <a:pt x="22499" y="2114"/>
                    </a:lnTo>
                    <a:lnTo>
                      <a:pt x="22263" y="2003"/>
                    </a:lnTo>
                    <a:lnTo>
                      <a:pt x="22040" y="1891"/>
                    </a:lnTo>
                    <a:lnTo>
                      <a:pt x="21790" y="1794"/>
                    </a:lnTo>
                    <a:lnTo>
                      <a:pt x="21540" y="1711"/>
                    </a:lnTo>
                    <a:lnTo>
                      <a:pt x="21289" y="1641"/>
                    </a:lnTo>
                    <a:lnTo>
                      <a:pt x="21289" y="1641"/>
                    </a:lnTo>
                    <a:lnTo>
                      <a:pt x="20942" y="1544"/>
                    </a:lnTo>
                    <a:lnTo>
                      <a:pt x="20594" y="1474"/>
                    </a:lnTo>
                    <a:lnTo>
                      <a:pt x="20233" y="1405"/>
                    </a:lnTo>
                    <a:lnTo>
                      <a:pt x="19857" y="1349"/>
                    </a:lnTo>
                    <a:lnTo>
                      <a:pt x="19468" y="1294"/>
                    </a:lnTo>
                    <a:lnTo>
                      <a:pt x="19051" y="1252"/>
                    </a:lnTo>
                    <a:lnTo>
                      <a:pt x="18133" y="1196"/>
                    </a:lnTo>
                    <a:lnTo>
                      <a:pt x="17076" y="1141"/>
                    </a:lnTo>
                    <a:lnTo>
                      <a:pt x="15825" y="1113"/>
                    </a:lnTo>
                    <a:lnTo>
                      <a:pt x="12626" y="1029"/>
                    </a:lnTo>
                    <a:lnTo>
                      <a:pt x="12626" y="1029"/>
                    </a:lnTo>
                    <a:lnTo>
                      <a:pt x="11027" y="988"/>
                    </a:lnTo>
                    <a:lnTo>
                      <a:pt x="9595" y="974"/>
                    </a:lnTo>
                    <a:lnTo>
                      <a:pt x="8302" y="932"/>
                    </a:lnTo>
                    <a:lnTo>
                      <a:pt x="7690" y="904"/>
                    </a:lnTo>
                    <a:lnTo>
                      <a:pt x="7106" y="876"/>
                    </a:lnTo>
                    <a:lnTo>
                      <a:pt x="6536" y="835"/>
                    </a:lnTo>
                    <a:lnTo>
                      <a:pt x="5980" y="765"/>
                    </a:lnTo>
                    <a:lnTo>
                      <a:pt x="5424" y="696"/>
                    </a:lnTo>
                    <a:lnTo>
                      <a:pt x="4881" y="598"/>
                    </a:lnTo>
                    <a:lnTo>
                      <a:pt x="4339" y="487"/>
                    </a:lnTo>
                    <a:lnTo>
                      <a:pt x="3783" y="362"/>
                    </a:lnTo>
                    <a:lnTo>
                      <a:pt x="3227" y="195"/>
                    </a:lnTo>
                    <a:lnTo>
                      <a:pt x="2643" y="14"/>
                    </a:lnTo>
                    <a:lnTo>
                      <a:pt x="2643" y="14"/>
                    </a:lnTo>
                    <a:lnTo>
                      <a:pt x="2601" y="0"/>
                    </a:lnTo>
                    <a:lnTo>
                      <a:pt x="2559" y="0"/>
                    </a:lnTo>
                    <a:lnTo>
                      <a:pt x="2462" y="28"/>
                    </a:lnTo>
                    <a:lnTo>
                      <a:pt x="2351" y="98"/>
                    </a:lnTo>
                    <a:lnTo>
                      <a:pt x="2212" y="181"/>
                    </a:lnTo>
                    <a:lnTo>
                      <a:pt x="2073" y="278"/>
                    </a:lnTo>
                    <a:lnTo>
                      <a:pt x="1920" y="404"/>
                    </a:lnTo>
                    <a:lnTo>
                      <a:pt x="1614" y="696"/>
                    </a:lnTo>
                    <a:lnTo>
                      <a:pt x="1308" y="988"/>
                    </a:lnTo>
                    <a:lnTo>
                      <a:pt x="1044" y="1280"/>
                    </a:lnTo>
                    <a:lnTo>
                      <a:pt x="696" y="1683"/>
                    </a:lnTo>
                    <a:lnTo>
                      <a:pt x="696" y="1683"/>
                    </a:lnTo>
                    <a:lnTo>
                      <a:pt x="599" y="1808"/>
                    </a:lnTo>
                    <a:lnTo>
                      <a:pt x="501" y="1975"/>
                    </a:lnTo>
                    <a:lnTo>
                      <a:pt x="320" y="2323"/>
                    </a:lnTo>
                    <a:lnTo>
                      <a:pt x="168" y="2628"/>
                    </a:lnTo>
                    <a:lnTo>
                      <a:pt x="112" y="27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83;p22">
                <a:extLst>
                  <a:ext uri="{FF2B5EF4-FFF2-40B4-BE49-F238E27FC236}">
                    <a16:creationId xmlns:a16="http://schemas.microsoft.com/office/drawing/2014/main" id="{0CB7E78F-A4FD-DD30-A7D3-54FAADC3DC40}"/>
                  </a:ext>
                </a:extLst>
              </p:cNvPr>
              <p:cNvSpPr/>
              <p:nvPr/>
            </p:nvSpPr>
            <p:spPr>
              <a:xfrm>
                <a:off x="10759304" y="3030582"/>
                <a:ext cx="69960" cy="242246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8300" extrusionOk="0">
                    <a:moveTo>
                      <a:pt x="3616" y="1"/>
                    </a:moveTo>
                    <a:lnTo>
                      <a:pt x="3505" y="43"/>
                    </a:lnTo>
                    <a:lnTo>
                      <a:pt x="3199" y="126"/>
                    </a:lnTo>
                    <a:lnTo>
                      <a:pt x="2977" y="168"/>
                    </a:lnTo>
                    <a:lnTo>
                      <a:pt x="2712" y="209"/>
                    </a:lnTo>
                    <a:lnTo>
                      <a:pt x="2434" y="237"/>
                    </a:lnTo>
                    <a:lnTo>
                      <a:pt x="2114" y="251"/>
                    </a:lnTo>
                    <a:lnTo>
                      <a:pt x="988" y="348"/>
                    </a:lnTo>
                    <a:lnTo>
                      <a:pt x="807" y="1336"/>
                    </a:lnTo>
                    <a:lnTo>
                      <a:pt x="640" y="2295"/>
                    </a:lnTo>
                    <a:lnTo>
                      <a:pt x="501" y="3227"/>
                    </a:lnTo>
                    <a:lnTo>
                      <a:pt x="376" y="4117"/>
                    </a:lnTo>
                    <a:lnTo>
                      <a:pt x="279" y="4965"/>
                    </a:lnTo>
                    <a:lnTo>
                      <a:pt x="182" y="5785"/>
                    </a:lnTo>
                    <a:lnTo>
                      <a:pt x="126" y="6564"/>
                    </a:lnTo>
                    <a:lnTo>
                      <a:pt x="70" y="7315"/>
                    </a:lnTo>
                    <a:lnTo>
                      <a:pt x="29" y="8038"/>
                    </a:lnTo>
                    <a:lnTo>
                      <a:pt x="15" y="8733"/>
                    </a:lnTo>
                    <a:lnTo>
                      <a:pt x="1" y="9387"/>
                    </a:lnTo>
                    <a:lnTo>
                      <a:pt x="15" y="10012"/>
                    </a:lnTo>
                    <a:lnTo>
                      <a:pt x="29" y="10610"/>
                    </a:lnTo>
                    <a:lnTo>
                      <a:pt x="56" y="11181"/>
                    </a:lnTo>
                    <a:lnTo>
                      <a:pt x="98" y="11723"/>
                    </a:lnTo>
                    <a:lnTo>
                      <a:pt x="154" y="12237"/>
                    </a:lnTo>
                    <a:lnTo>
                      <a:pt x="209" y="12724"/>
                    </a:lnTo>
                    <a:lnTo>
                      <a:pt x="279" y="13183"/>
                    </a:lnTo>
                    <a:lnTo>
                      <a:pt x="362" y="13614"/>
                    </a:lnTo>
                    <a:lnTo>
                      <a:pt x="446" y="14031"/>
                    </a:lnTo>
                    <a:lnTo>
                      <a:pt x="529" y="14407"/>
                    </a:lnTo>
                    <a:lnTo>
                      <a:pt x="627" y="14768"/>
                    </a:lnTo>
                    <a:lnTo>
                      <a:pt x="724" y="15116"/>
                    </a:lnTo>
                    <a:lnTo>
                      <a:pt x="835" y="15422"/>
                    </a:lnTo>
                    <a:lnTo>
                      <a:pt x="932" y="15714"/>
                    </a:lnTo>
                    <a:lnTo>
                      <a:pt x="1044" y="15992"/>
                    </a:lnTo>
                    <a:lnTo>
                      <a:pt x="1155" y="16228"/>
                    </a:lnTo>
                    <a:lnTo>
                      <a:pt x="1266" y="16464"/>
                    </a:lnTo>
                    <a:lnTo>
                      <a:pt x="1391" y="16673"/>
                    </a:lnTo>
                    <a:lnTo>
                      <a:pt x="1503" y="16868"/>
                    </a:lnTo>
                    <a:lnTo>
                      <a:pt x="1711" y="17188"/>
                    </a:lnTo>
                    <a:lnTo>
                      <a:pt x="1781" y="17271"/>
                    </a:lnTo>
                    <a:lnTo>
                      <a:pt x="1864" y="17354"/>
                    </a:lnTo>
                    <a:lnTo>
                      <a:pt x="2087" y="17535"/>
                    </a:lnTo>
                    <a:lnTo>
                      <a:pt x="2351" y="17730"/>
                    </a:lnTo>
                    <a:lnTo>
                      <a:pt x="2657" y="17911"/>
                    </a:lnTo>
                    <a:lnTo>
                      <a:pt x="2977" y="18077"/>
                    </a:lnTo>
                    <a:lnTo>
                      <a:pt x="3269" y="18203"/>
                    </a:lnTo>
                    <a:lnTo>
                      <a:pt x="3408" y="18244"/>
                    </a:lnTo>
                    <a:lnTo>
                      <a:pt x="3533" y="18286"/>
                    </a:lnTo>
                    <a:lnTo>
                      <a:pt x="3644" y="18300"/>
                    </a:lnTo>
                    <a:lnTo>
                      <a:pt x="3727" y="18300"/>
                    </a:lnTo>
                    <a:lnTo>
                      <a:pt x="3880" y="18258"/>
                    </a:lnTo>
                    <a:lnTo>
                      <a:pt x="4019" y="18217"/>
                    </a:lnTo>
                    <a:lnTo>
                      <a:pt x="4145" y="18147"/>
                    </a:lnTo>
                    <a:lnTo>
                      <a:pt x="4270" y="18077"/>
                    </a:lnTo>
                    <a:lnTo>
                      <a:pt x="4381" y="17980"/>
                    </a:lnTo>
                    <a:lnTo>
                      <a:pt x="4478" y="17869"/>
                    </a:lnTo>
                    <a:lnTo>
                      <a:pt x="4576" y="17758"/>
                    </a:lnTo>
                    <a:lnTo>
                      <a:pt x="4659" y="17619"/>
                    </a:lnTo>
                    <a:lnTo>
                      <a:pt x="4742" y="17438"/>
                    </a:lnTo>
                    <a:lnTo>
                      <a:pt x="4812" y="17257"/>
                    </a:lnTo>
                    <a:lnTo>
                      <a:pt x="4882" y="17048"/>
                    </a:lnTo>
                    <a:lnTo>
                      <a:pt x="4951" y="16840"/>
                    </a:lnTo>
                    <a:lnTo>
                      <a:pt x="5021" y="16604"/>
                    </a:lnTo>
                    <a:lnTo>
                      <a:pt x="5062" y="16367"/>
                    </a:lnTo>
                    <a:lnTo>
                      <a:pt x="5160" y="15853"/>
                    </a:lnTo>
                    <a:lnTo>
                      <a:pt x="5229" y="15296"/>
                    </a:lnTo>
                    <a:lnTo>
                      <a:pt x="5257" y="14685"/>
                    </a:lnTo>
                    <a:lnTo>
                      <a:pt x="5285" y="14017"/>
                    </a:lnTo>
                    <a:lnTo>
                      <a:pt x="5271" y="13322"/>
                    </a:lnTo>
                    <a:lnTo>
                      <a:pt x="5243" y="12557"/>
                    </a:lnTo>
                    <a:lnTo>
                      <a:pt x="5187" y="11751"/>
                    </a:lnTo>
                    <a:lnTo>
                      <a:pt x="5104" y="10902"/>
                    </a:lnTo>
                    <a:lnTo>
                      <a:pt x="4993" y="10012"/>
                    </a:lnTo>
                    <a:lnTo>
                      <a:pt x="4868" y="9067"/>
                    </a:lnTo>
                    <a:lnTo>
                      <a:pt x="4715" y="8066"/>
                    </a:lnTo>
                    <a:lnTo>
                      <a:pt x="4534" y="7023"/>
                    </a:lnTo>
                    <a:lnTo>
                      <a:pt x="4325" y="5938"/>
                    </a:lnTo>
                    <a:lnTo>
                      <a:pt x="4214" y="5229"/>
                    </a:lnTo>
                    <a:lnTo>
                      <a:pt x="4103" y="4409"/>
                    </a:lnTo>
                    <a:lnTo>
                      <a:pt x="4005" y="3547"/>
                    </a:lnTo>
                    <a:lnTo>
                      <a:pt x="3908" y="2685"/>
                    </a:lnTo>
                    <a:lnTo>
                      <a:pt x="3755" y="1085"/>
                    </a:lnTo>
                    <a:lnTo>
                      <a:pt x="3686" y="460"/>
                    </a:lnTo>
                    <a:lnTo>
                      <a:pt x="3616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84;p22">
                <a:extLst>
                  <a:ext uri="{FF2B5EF4-FFF2-40B4-BE49-F238E27FC236}">
                    <a16:creationId xmlns:a16="http://schemas.microsoft.com/office/drawing/2014/main" id="{2FEC4751-1A2D-8EAF-316E-E2D4DC49A413}"/>
                  </a:ext>
                </a:extLst>
              </p:cNvPr>
              <p:cNvSpPr/>
              <p:nvPr/>
            </p:nvSpPr>
            <p:spPr>
              <a:xfrm>
                <a:off x="10947801" y="3210437"/>
                <a:ext cx="49349" cy="101426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7662" extrusionOk="0">
                    <a:moveTo>
                      <a:pt x="1" y="0"/>
                    </a:moveTo>
                    <a:lnTo>
                      <a:pt x="28" y="695"/>
                    </a:lnTo>
                    <a:lnTo>
                      <a:pt x="126" y="695"/>
                    </a:lnTo>
                    <a:lnTo>
                      <a:pt x="307" y="445"/>
                    </a:lnTo>
                    <a:lnTo>
                      <a:pt x="459" y="236"/>
                    </a:lnTo>
                    <a:lnTo>
                      <a:pt x="585" y="97"/>
                    </a:lnTo>
                    <a:lnTo>
                      <a:pt x="626" y="56"/>
                    </a:lnTo>
                    <a:lnTo>
                      <a:pt x="668" y="42"/>
                    </a:lnTo>
                    <a:lnTo>
                      <a:pt x="751" y="28"/>
                    </a:lnTo>
                    <a:lnTo>
                      <a:pt x="1" y="0"/>
                    </a:lnTo>
                    <a:close/>
                    <a:moveTo>
                      <a:pt x="84" y="7328"/>
                    </a:moveTo>
                    <a:lnTo>
                      <a:pt x="84" y="7342"/>
                    </a:lnTo>
                    <a:lnTo>
                      <a:pt x="1399" y="7457"/>
                    </a:lnTo>
                    <a:lnTo>
                      <a:pt x="1399" y="7457"/>
                    </a:lnTo>
                    <a:lnTo>
                      <a:pt x="84" y="7328"/>
                    </a:lnTo>
                    <a:close/>
                    <a:moveTo>
                      <a:pt x="1399" y="7457"/>
                    </a:moveTo>
                    <a:lnTo>
                      <a:pt x="1780" y="7495"/>
                    </a:lnTo>
                    <a:lnTo>
                      <a:pt x="3727" y="7662"/>
                    </a:lnTo>
                    <a:lnTo>
                      <a:pt x="3727" y="7662"/>
                    </a:lnTo>
                    <a:lnTo>
                      <a:pt x="1399" y="7457"/>
                    </a:lnTo>
                    <a:close/>
                  </a:path>
                </a:pathLst>
              </a:custGeom>
              <a:solidFill>
                <a:srgbClr val="ED8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85;p22">
                <a:extLst>
                  <a:ext uri="{FF2B5EF4-FFF2-40B4-BE49-F238E27FC236}">
                    <a16:creationId xmlns:a16="http://schemas.microsoft.com/office/drawing/2014/main" id="{67A4FD84-2F55-D9DA-5D74-52E99F983A2F}"/>
                  </a:ext>
                </a:extLst>
              </p:cNvPr>
              <p:cNvSpPr/>
              <p:nvPr/>
            </p:nvSpPr>
            <p:spPr>
              <a:xfrm>
                <a:off x="10948913" y="3307446"/>
                <a:ext cx="48237" cy="4421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334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643" y="334"/>
                    </a:lnTo>
                    <a:lnTo>
                      <a:pt x="3643" y="334"/>
                    </a:lnTo>
                    <a:lnTo>
                      <a:pt x="3643" y="334"/>
                    </a:lnTo>
                    <a:lnTo>
                      <a:pt x="1696" y="16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86;p22">
                <a:extLst>
                  <a:ext uri="{FF2B5EF4-FFF2-40B4-BE49-F238E27FC236}">
                    <a16:creationId xmlns:a16="http://schemas.microsoft.com/office/drawing/2014/main" id="{412F4C05-E46F-9F00-79C7-3B06C702AB68}"/>
                  </a:ext>
                </a:extLst>
              </p:cNvPr>
              <p:cNvSpPr/>
              <p:nvPr/>
            </p:nvSpPr>
            <p:spPr>
              <a:xfrm>
                <a:off x="10947801" y="3210437"/>
                <a:ext cx="9955" cy="9213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9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28" y="695"/>
                    </a:lnTo>
                    <a:lnTo>
                      <a:pt x="28" y="695"/>
                    </a:lnTo>
                    <a:lnTo>
                      <a:pt x="126" y="695"/>
                    </a:lnTo>
                    <a:lnTo>
                      <a:pt x="126" y="695"/>
                    </a:lnTo>
                    <a:lnTo>
                      <a:pt x="307" y="445"/>
                    </a:lnTo>
                    <a:lnTo>
                      <a:pt x="459" y="236"/>
                    </a:lnTo>
                    <a:lnTo>
                      <a:pt x="585" y="97"/>
                    </a:lnTo>
                    <a:lnTo>
                      <a:pt x="626" y="56"/>
                    </a:lnTo>
                    <a:lnTo>
                      <a:pt x="668" y="42"/>
                    </a:lnTo>
                    <a:lnTo>
                      <a:pt x="668" y="42"/>
                    </a:lnTo>
                    <a:lnTo>
                      <a:pt x="751" y="28"/>
                    </a:lnTo>
                    <a:lnTo>
                      <a:pt x="751" y="2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87;p22">
                <a:extLst>
                  <a:ext uri="{FF2B5EF4-FFF2-40B4-BE49-F238E27FC236}">
                    <a16:creationId xmlns:a16="http://schemas.microsoft.com/office/drawing/2014/main" id="{598CF2A3-3185-C23F-897E-05786108C96F}"/>
                  </a:ext>
                </a:extLst>
              </p:cNvPr>
              <p:cNvSpPr/>
              <p:nvPr/>
            </p:nvSpPr>
            <p:spPr>
              <a:xfrm>
                <a:off x="10948172" y="3219637"/>
                <a:ext cx="50448" cy="92226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6967" extrusionOk="0">
                    <a:moveTo>
                      <a:pt x="0" y="0"/>
                    </a:moveTo>
                    <a:lnTo>
                      <a:pt x="14" y="153"/>
                    </a:lnTo>
                    <a:lnTo>
                      <a:pt x="98" y="0"/>
                    </a:lnTo>
                    <a:close/>
                    <a:moveTo>
                      <a:pt x="112" y="4075"/>
                    </a:moveTo>
                    <a:lnTo>
                      <a:pt x="98" y="5354"/>
                    </a:lnTo>
                    <a:lnTo>
                      <a:pt x="56" y="6633"/>
                    </a:lnTo>
                    <a:lnTo>
                      <a:pt x="1752" y="6800"/>
                    </a:lnTo>
                    <a:lnTo>
                      <a:pt x="3699" y="6967"/>
                    </a:lnTo>
                    <a:lnTo>
                      <a:pt x="3699" y="6383"/>
                    </a:lnTo>
                    <a:lnTo>
                      <a:pt x="3699" y="6077"/>
                    </a:lnTo>
                    <a:lnTo>
                      <a:pt x="3727" y="5757"/>
                    </a:lnTo>
                    <a:lnTo>
                      <a:pt x="3769" y="5423"/>
                    </a:lnTo>
                    <a:lnTo>
                      <a:pt x="3810" y="5090"/>
                    </a:lnTo>
                    <a:lnTo>
                      <a:pt x="1892" y="4575"/>
                    </a:lnTo>
                    <a:lnTo>
                      <a:pt x="126" y="4088"/>
                    </a:lnTo>
                    <a:lnTo>
                      <a:pt x="112" y="40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88;p22">
                <a:extLst>
                  <a:ext uri="{FF2B5EF4-FFF2-40B4-BE49-F238E27FC236}">
                    <a16:creationId xmlns:a16="http://schemas.microsoft.com/office/drawing/2014/main" id="{E281B951-AEE8-0E86-8089-C142016C20F1}"/>
                  </a:ext>
                </a:extLst>
              </p:cNvPr>
              <p:cNvSpPr/>
              <p:nvPr/>
            </p:nvSpPr>
            <p:spPr>
              <a:xfrm>
                <a:off x="10948172" y="3219637"/>
                <a:ext cx="1297" cy="2039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4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4" y="153"/>
                    </a:lnTo>
                    <a:lnTo>
                      <a:pt x="14" y="153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89;p22">
                <a:extLst>
                  <a:ext uri="{FF2B5EF4-FFF2-40B4-BE49-F238E27FC236}">
                    <a16:creationId xmlns:a16="http://schemas.microsoft.com/office/drawing/2014/main" id="{CA63E752-35E2-748E-1DF9-E54E10CC37C0}"/>
                  </a:ext>
                </a:extLst>
              </p:cNvPr>
              <p:cNvSpPr/>
              <p:nvPr/>
            </p:nvSpPr>
            <p:spPr>
              <a:xfrm>
                <a:off x="10764824" y="4568013"/>
                <a:ext cx="132547" cy="103636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7829" extrusionOk="0">
                    <a:moveTo>
                      <a:pt x="9804" y="0"/>
                    </a:moveTo>
                    <a:lnTo>
                      <a:pt x="6522" y="960"/>
                    </a:lnTo>
                    <a:lnTo>
                      <a:pt x="7482" y="4227"/>
                    </a:lnTo>
                    <a:lnTo>
                      <a:pt x="1" y="6424"/>
                    </a:lnTo>
                    <a:lnTo>
                      <a:pt x="418" y="7829"/>
                    </a:lnTo>
                    <a:lnTo>
                      <a:pt x="10013" y="6786"/>
                    </a:lnTo>
                    <a:lnTo>
                      <a:pt x="9804" y="0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90;p22">
                <a:extLst>
                  <a:ext uri="{FF2B5EF4-FFF2-40B4-BE49-F238E27FC236}">
                    <a16:creationId xmlns:a16="http://schemas.microsoft.com/office/drawing/2014/main" id="{7E830271-AE4C-2BF6-B261-523BB5D0AD39}"/>
                  </a:ext>
                </a:extLst>
              </p:cNvPr>
              <p:cNvSpPr/>
              <p:nvPr/>
            </p:nvSpPr>
            <p:spPr>
              <a:xfrm>
                <a:off x="11249868" y="4607582"/>
                <a:ext cx="129966" cy="130336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9846" extrusionOk="0">
                    <a:moveTo>
                      <a:pt x="7996" y="1"/>
                    </a:moveTo>
                    <a:lnTo>
                      <a:pt x="5034" y="1711"/>
                    </a:lnTo>
                    <a:lnTo>
                      <a:pt x="6759" y="4659"/>
                    </a:lnTo>
                    <a:lnTo>
                      <a:pt x="1" y="8580"/>
                    </a:lnTo>
                    <a:lnTo>
                      <a:pt x="738" y="9846"/>
                    </a:lnTo>
                    <a:lnTo>
                      <a:pt x="9818" y="6550"/>
                    </a:lnTo>
                    <a:lnTo>
                      <a:pt x="7996" y="1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91;p22">
                <a:extLst>
                  <a:ext uri="{FF2B5EF4-FFF2-40B4-BE49-F238E27FC236}">
                    <a16:creationId xmlns:a16="http://schemas.microsoft.com/office/drawing/2014/main" id="{1519EFF8-FB13-2D7B-11F2-406B3F1B141B}"/>
                  </a:ext>
                </a:extLst>
              </p:cNvPr>
              <p:cNvSpPr/>
              <p:nvPr/>
            </p:nvSpPr>
            <p:spPr>
              <a:xfrm>
                <a:off x="10834960" y="3626632"/>
                <a:ext cx="552216" cy="1032829"/>
              </a:xfrm>
              <a:custGeom>
                <a:avLst/>
                <a:gdLst/>
                <a:ahLst/>
                <a:cxnLst/>
                <a:rect l="l" t="t" r="r" b="b"/>
                <a:pathLst>
                  <a:path w="41716" h="78023" extrusionOk="0">
                    <a:moveTo>
                      <a:pt x="14865" y="1"/>
                    </a:moveTo>
                    <a:lnTo>
                      <a:pt x="3727" y="36738"/>
                    </a:lnTo>
                    <a:lnTo>
                      <a:pt x="3616" y="37044"/>
                    </a:lnTo>
                    <a:lnTo>
                      <a:pt x="3505" y="37377"/>
                    </a:lnTo>
                    <a:lnTo>
                      <a:pt x="3408" y="37697"/>
                    </a:lnTo>
                    <a:lnTo>
                      <a:pt x="3324" y="38031"/>
                    </a:lnTo>
                    <a:lnTo>
                      <a:pt x="3255" y="38351"/>
                    </a:lnTo>
                    <a:lnTo>
                      <a:pt x="3199" y="38685"/>
                    </a:lnTo>
                    <a:lnTo>
                      <a:pt x="3157" y="39018"/>
                    </a:lnTo>
                    <a:lnTo>
                      <a:pt x="3116" y="39366"/>
                    </a:lnTo>
                    <a:lnTo>
                      <a:pt x="1" y="74880"/>
                    </a:lnTo>
                    <a:lnTo>
                      <a:pt x="5215" y="74880"/>
                    </a:lnTo>
                    <a:lnTo>
                      <a:pt x="13141" y="40298"/>
                    </a:lnTo>
                    <a:lnTo>
                      <a:pt x="21748" y="17020"/>
                    </a:lnTo>
                    <a:lnTo>
                      <a:pt x="22791" y="46694"/>
                    </a:lnTo>
                    <a:lnTo>
                      <a:pt x="34903" y="78022"/>
                    </a:lnTo>
                    <a:lnTo>
                      <a:pt x="41716" y="78022"/>
                    </a:lnTo>
                    <a:lnTo>
                      <a:pt x="31537" y="44984"/>
                    </a:lnTo>
                    <a:lnTo>
                      <a:pt x="35236" y="4770"/>
                    </a:lnTo>
                    <a:lnTo>
                      <a:pt x="148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92;p22">
                <a:extLst>
                  <a:ext uri="{FF2B5EF4-FFF2-40B4-BE49-F238E27FC236}">
                    <a16:creationId xmlns:a16="http://schemas.microsoft.com/office/drawing/2014/main" id="{332B28D3-AE19-D87C-F77D-0E97BA1023DF}"/>
                  </a:ext>
                </a:extLst>
              </p:cNvPr>
              <p:cNvSpPr/>
              <p:nvPr/>
            </p:nvSpPr>
            <p:spPr>
              <a:xfrm>
                <a:off x="11048861" y="3662891"/>
                <a:ext cx="228810" cy="155925"/>
              </a:xfrm>
              <a:custGeom>
                <a:avLst/>
                <a:gdLst/>
                <a:ahLst/>
                <a:cxnLst/>
                <a:rect l="l" t="t" r="r" b="b"/>
                <a:pathLst>
                  <a:path w="17285" h="11779" extrusionOk="0">
                    <a:moveTo>
                      <a:pt x="16283" y="1"/>
                    </a:moveTo>
                    <a:lnTo>
                      <a:pt x="16186" y="43"/>
                    </a:lnTo>
                    <a:lnTo>
                      <a:pt x="16005" y="112"/>
                    </a:lnTo>
                    <a:lnTo>
                      <a:pt x="15421" y="251"/>
                    </a:lnTo>
                    <a:lnTo>
                      <a:pt x="14573" y="446"/>
                    </a:lnTo>
                    <a:lnTo>
                      <a:pt x="13502" y="668"/>
                    </a:lnTo>
                    <a:lnTo>
                      <a:pt x="12265" y="905"/>
                    </a:lnTo>
                    <a:lnTo>
                      <a:pt x="10888" y="1169"/>
                    </a:lnTo>
                    <a:lnTo>
                      <a:pt x="7940" y="1697"/>
                    </a:lnTo>
                    <a:lnTo>
                      <a:pt x="5034" y="2212"/>
                    </a:lnTo>
                    <a:lnTo>
                      <a:pt x="2503" y="2657"/>
                    </a:lnTo>
                    <a:lnTo>
                      <a:pt x="42" y="3074"/>
                    </a:lnTo>
                    <a:lnTo>
                      <a:pt x="42" y="3199"/>
                    </a:lnTo>
                    <a:lnTo>
                      <a:pt x="14" y="3547"/>
                    </a:lnTo>
                    <a:lnTo>
                      <a:pt x="0" y="4089"/>
                    </a:lnTo>
                    <a:lnTo>
                      <a:pt x="0" y="4423"/>
                    </a:lnTo>
                    <a:lnTo>
                      <a:pt x="14" y="4784"/>
                    </a:lnTo>
                    <a:lnTo>
                      <a:pt x="42" y="5174"/>
                    </a:lnTo>
                    <a:lnTo>
                      <a:pt x="84" y="5577"/>
                    </a:lnTo>
                    <a:lnTo>
                      <a:pt x="140" y="6022"/>
                    </a:lnTo>
                    <a:lnTo>
                      <a:pt x="223" y="6467"/>
                    </a:lnTo>
                    <a:lnTo>
                      <a:pt x="320" y="6926"/>
                    </a:lnTo>
                    <a:lnTo>
                      <a:pt x="445" y="7384"/>
                    </a:lnTo>
                    <a:lnTo>
                      <a:pt x="612" y="7843"/>
                    </a:lnTo>
                    <a:lnTo>
                      <a:pt x="793" y="8302"/>
                    </a:lnTo>
                    <a:lnTo>
                      <a:pt x="890" y="8525"/>
                    </a:lnTo>
                    <a:lnTo>
                      <a:pt x="1002" y="8747"/>
                    </a:lnTo>
                    <a:lnTo>
                      <a:pt x="1127" y="8970"/>
                    </a:lnTo>
                    <a:lnTo>
                      <a:pt x="1252" y="9192"/>
                    </a:lnTo>
                    <a:lnTo>
                      <a:pt x="1405" y="9401"/>
                    </a:lnTo>
                    <a:lnTo>
                      <a:pt x="1544" y="9609"/>
                    </a:lnTo>
                    <a:lnTo>
                      <a:pt x="1711" y="9804"/>
                    </a:lnTo>
                    <a:lnTo>
                      <a:pt x="1878" y="9999"/>
                    </a:lnTo>
                    <a:lnTo>
                      <a:pt x="2058" y="10193"/>
                    </a:lnTo>
                    <a:lnTo>
                      <a:pt x="2253" y="10374"/>
                    </a:lnTo>
                    <a:lnTo>
                      <a:pt x="2448" y="10541"/>
                    </a:lnTo>
                    <a:lnTo>
                      <a:pt x="2670" y="10708"/>
                    </a:lnTo>
                    <a:lnTo>
                      <a:pt x="2893" y="10861"/>
                    </a:lnTo>
                    <a:lnTo>
                      <a:pt x="3129" y="11000"/>
                    </a:lnTo>
                    <a:lnTo>
                      <a:pt x="3379" y="11139"/>
                    </a:lnTo>
                    <a:lnTo>
                      <a:pt x="3644" y="11250"/>
                    </a:lnTo>
                    <a:lnTo>
                      <a:pt x="3922" y="11361"/>
                    </a:lnTo>
                    <a:lnTo>
                      <a:pt x="4214" y="11473"/>
                    </a:lnTo>
                    <a:lnTo>
                      <a:pt x="4520" y="11556"/>
                    </a:lnTo>
                    <a:lnTo>
                      <a:pt x="4839" y="11626"/>
                    </a:lnTo>
                    <a:lnTo>
                      <a:pt x="5173" y="11681"/>
                    </a:lnTo>
                    <a:lnTo>
                      <a:pt x="5521" y="11723"/>
                    </a:lnTo>
                    <a:lnTo>
                      <a:pt x="5882" y="11765"/>
                    </a:lnTo>
                    <a:lnTo>
                      <a:pt x="6258" y="11778"/>
                    </a:lnTo>
                    <a:lnTo>
                      <a:pt x="6661" y="11765"/>
                    </a:lnTo>
                    <a:lnTo>
                      <a:pt x="7064" y="11751"/>
                    </a:lnTo>
                    <a:lnTo>
                      <a:pt x="7495" y="11709"/>
                    </a:lnTo>
                    <a:lnTo>
                      <a:pt x="7940" y="11667"/>
                    </a:lnTo>
                    <a:lnTo>
                      <a:pt x="8399" y="11584"/>
                    </a:lnTo>
                    <a:lnTo>
                      <a:pt x="8872" y="11500"/>
                    </a:lnTo>
                    <a:lnTo>
                      <a:pt x="9373" y="11389"/>
                    </a:lnTo>
                    <a:lnTo>
                      <a:pt x="9887" y="11250"/>
                    </a:lnTo>
                    <a:lnTo>
                      <a:pt x="10388" y="11111"/>
                    </a:lnTo>
                    <a:lnTo>
                      <a:pt x="10888" y="10958"/>
                    </a:lnTo>
                    <a:lnTo>
                      <a:pt x="11347" y="10791"/>
                    </a:lnTo>
                    <a:lnTo>
                      <a:pt x="11792" y="10624"/>
                    </a:lnTo>
                    <a:lnTo>
                      <a:pt x="12209" y="10458"/>
                    </a:lnTo>
                    <a:lnTo>
                      <a:pt x="12612" y="10277"/>
                    </a:lnTo>
                    <a:lnTo>
                      <a:pt x="12988" y="10082"/>
                    </a:lnTo>
                    <a:lnTo>
                      <a:pt x="13349" y="9901"/>
                    </a:lnTo>
                    <a:lnTo>
                      <a:pt x="13697" y="9707"/>
                    </a:lnTo>
                    <a:lnTo>
                      <a:pt x="14017" y="9498"/>
                    </a:lnTo>
                    <a:lnTo>
                      <a:pt x="14323" y="9289"/>
                    </a:lnTo>
                    <a:lnTo>
                      <a:pt x="14615" y="9081"/>
                    </a:lnTo>
                    <a:lnTo>
                      <a:pt x="14879" y="8872"/>
                    </a:lnTo>
                    <a:lnTo>
                      <a:pt x="15129" y="8650"/>
                    </a:lnTo>
                    <a:lnTo>
                      <a:pt x="15366" y="8441"/>
                    </a:lnTo>
                    <a:lnTo>
                      <a:pt x="15588" y="8205"/>
                    </a:lnTo>
                    <a:lnTo>
                      <a:pt x="15783" y="7982"/>
                    </a:lnTo>
                    <a:lnTo>
                      <a:pt x="15977" y="7760"/>
                    </a:lnTo>
                    <a:lnTo>
                      <a:pt x="16144" y="7524"/>
                    </a:lnTo>
                    <a:lnTo>
                      <a:pt x="16297" y="7301"/>
                    </a:lnTo>
                    <a:lnTo>
                      <a:pt x="16450" y="7065"/>
                    </a:lnTo>
                    <a:lnTo>
                      <a:pt x="16575" y="6828"/>
                    </a:lnTo>
                    <a:lnTo>
                      <a:pt x="16700" y="6592"/>
                    </a:lnTo>
                    <a:lnTo>
                      <a:pt x="16798" y="6356"/>
                    </a:lnTo>
                    <a:lnTo>
                      <a:pt x="16895" y="6119"/>
                    </a:lnTo>
                    <a:lnTo>
                      <a:pt x="16979" y="5883"/>
                    </a:lnTo>
                    <a:lnTo>
                      <a:pt x="17048" y="5646"/>
                    </a:lnTo>
                    <a:lnTo>
                      <a:pt x="17104" y="5410"/>
                    </a:lnTo>
                    <a:lnTo>
                      <a:pt x="17159" y="5174"/>
                    </a:lnTo>
                    <a:lnTo>
                      <a:pt x="17201" y="4951"/>
                    </a:lnTo>
                    <a:lnTo>
                      <a:pt x="17229" y="4715"/>
                    </a:lnTo>
                    <a:lnTo>
                      <a:pt x="17257" y="4492"/>
                    </a:lnTo>
                    <a:lnTo>
                      <a:pt x="17284" y="4033"/>
                    </a:lnTo>
                    <a:lnTo>
                      <a:pt x="17271" y="3602"/>
                    </a:lnTo>
                    <a:lnTo>
                      <a:pt x="17243" y="3171"/>
                    </a:lnTo>
                    <a:lnTo>
                      <a:pt x="17187" y="2754"/>
                    </a:lnTo>
                    <a:lnTo>
                      <a:pt x="17118" y="2365"/>
                    </a:lnTo>
                    <a:lnTo>
                      <a:pt x="17048" y="2003"/>
                    </a:lnTo>
                    <a:lnTo>
                      <a:pt x="16951" y="1656"/>
                    </a:lnTo>
                    <a:lnTo>
                      <a:pt x="16853" y="1336"/>
                    </a:lnTo>
                    <a:lnTo>
                      <a:pt x="16742" y="1044"/>
                    </a:lnTo>
                    <a:lnTo>
                      <a:pt x="16645" y="780"/>
                    </a:lnTo>
                    <a:lnTo>
                      <a:pt x="16464" y="362"/>
                    </a:lnTo>
                    <a:lnTo>
                      <a:pt x="16339" y="98"/>
                    </a:lnTo>
                    <a:lnTo>
                      <a:pt x="16283" y="1"/>
                    </a:lnTo>
                    <a:close/>
                  </a:path>
                </a:pathLst>
              </a:custGeom>
              <a:solidFill>
                <a:srgbClr val="475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93;p22">
                <a:extLst>
                  <a:ext uri="{FF2B5EF4-FFF2-40B4-BE49-F238E27FC236}">
                    <a16:creationId xmlns:a16="http://schemas.microsoft.com/office/drawing/2014/main" id="{A679EB96-F516-AA54-96DC-C82040D83B69}"/>
                  </a:ext>
                </a:extLst>
              </p:cNvPr>
              <p:cNvSpPr/>
              <p:nvPr/>
            </p:nvSpPr>
            <p:spPr>
              <a:xfrm>
                <a:off x="10996028" y="3192578"/>
                <a:ext cx="322691" cy="633944"/>
              </a:xfrm>
              <a:custGeom>
                <a:avLst/>
                <a:gdLst/>
                <a:ahLst/>
                <a:cxnLst/>
                <a:rect l="l" t="t" r="r" b="b"/>
                <a:pathLst>
                  <a:path w="24377" h="47890" extrusionOk="0">
                    <a:moveTo>
                      <a:pt x="11959" y="0"/>
                    </a:moveTo>
                    <a:lnTo>
                      <a:pt x="11528" y="28"/>
                    </a:lnTo>
                    <a:lnTo>
                      <a:pt x="11014" y="84"/>
                    </a:lnTo>
                    <a:lnTo>
                      <a:pt x="10443" y="153"/>
                    </a:lnTo>
                    <a:lnTo>
                      <a:pt x="9887" y="237"/>
                    </a:lnTo>
                    <a:lnTo>
                      <a:pt x="9373" y="306"/>
                    </a:lnTo>
                    <a:lnTo>
                      <a:pt x="8970" y="390"/>
                    </a:lnTo>
                    <a:lnTo>
                      <a:pt x="8817" y="431"/>
                    </a:lnTo>
                    <a:lnTo>
                      <a:pt x="8705" y="473"/>
                    </a:lnTo>
                    <a:lnTo>
                      <a:pt x="8191" y="682"/>
                    </a:lnTo>
                    <a:lnTo>
                      <a:pt x="7426" y="974"/>
                    </a:lnTo>
                    <a:lnTo>
                      <a:pt x="5438" y="1738"/>
                    </a:lnTo>
                    <a:lnTo>
                      <a:pt x="4423" y="2128"/>
                    </a:lnTo>
                    <a:lnTo>
                      <a:pt x="3505" y="2489"/>
                    </a:lnTo>
                    <a:lnTo>
                      <a:pt x="2796" y="2795"/>
                    </a:lnTo>
                    <a:lnTo>
                      <a:pt x="2545" y="2906"/>
                    </a:lnTo>
                    <a:lnTo>
                      <a:pt x="2379" y="2990"/>
                    </a:lnTo>
                    <a:lnTo>
                      <a:pt x="2253" y="3073"/>
                    </a:lnTo>
                    <a:lnTo>
                      <a:pt x="2114" y="3171"/>
                    </a:lnTo>
                    <a:lnTo>
                      <a:pt x="1989" y="3282"/>
                    </a:lnTo>
                    <a:lnTo>
                      <a:pt x="1864" y="3393"/>
                    </a:lnTo>
                    <a:lnTo>
                      <a:pt x="1753" y="3518"/>
                    </a:lnTo>
                    <a:lnTo>
                      <a:pt x="1642" y="3657"/>
                    </a:lnTo>
                    <a:lnTo>
                      <a:pt x="1419" y="3935"/>
                    </a:lnTo>
                    <a:lnTo>
                      <a:pt x="1210" y="4255"/>
                    </a:lnTo>
                    <a:lnTo>
                      <a:pt x="1030" y="4603"/>
                    </a:lnTo>
                    <a:lnTo>
                      <a:pt x="849" y="4951"/>
                    </a:lnTo>
                    <a:lnTo>
                      <a:pt x="696" y="5326"/>
                    </a:lnTo>
                    <a:lnTo>
                      <a:pt x="557" y="5715"/>
                    </a:lnTo>
                    <a:lnTo>
                      <a:pt x="432" y="6119"/>
                    </a:lnTo>
                    <a:lnTo>
                      <a:pt x="321" y="6508"/>
                    </a:lnTo>
                    <a:lnTo>
                      <a:pt x="237" y="6911"/>
                    </a:lnTo>
                    <a:lnTo>
                      <a:pt x="168" y="7300"/>
                    </a:lnTo>
                    <a:lnTo>
                      <a:pt x="126" y="7690"/>
                    </a:lnTo>
                    <a:lnTo>
                      <a:pt x="98" y="8065"/>
                    </a:lnTo>
                    <a:lnTo>
                      <a:pt x="84" y="8427"/>
                    </a:lnTo>
                    <a:lnTo>
                      <a:pt x="98" y="11931"/>
                    </a:lnTo>
                    <a:lnTo>
                      <a:pt x="84" y="12431"/>
                    </a:lnTo>
                    <a:lnTo>
                      <a:pt x="56" y="13043"/>
                    </a:lnTo>
                    <a:lnTo>
                      <a:pt x="29" y="13739"/>
                    </a:lnTo>
                    <a:lnTo>
                      <a:pt x="15" y="14462"/>
                    </a:lnTo>
                    <a:lnTo>
                      <a:pt x="1" y="15185"/>
                    </a:lnTo>
                    <a:lnTo>
                      <a:pt x="15" y="15866"/>
                    </a:lnTo>
                    <a:lnTo>
                      <a:pt x="42" y="16186"/>
                    </a:lnTo>
                    <a:lnTo>
                      <a:pt x="70" y="16478"/>
                    </a:lnTo>
                    <a:lnTo>
                      <a:pt x="112" y="16742"/>
                    </a:lnTo>
                    <a:lnTo>
                      <a:pt x="168" y="16965"/>
                    </a:lnTo>
                    <a:lnTo>
                      <a:pt x="376" y="30508"/>
                    </a:lnTo>
                    <a:lnTo>
                      <a:pt x="543" y="41980"/>
                    </a:lnTo>
                    <a:lnTo>
                      <a:pt x="682" y="42314"/>
                    </a:lnTo>
                    <a:lnTo>
                      <a:pt x="835" y="42633"/>
                    </a:lnTo>
                    <a:lnTo>
                      <a:pt x="988" y="42953"/>
                    </a:lnTo>
                    <a:lnTo>
                      <a:pt x="1169" y="43259"/>
                    </a:lnTo>
                    <a:lnTo>
                      <a:pt x="1350" y="43565"/>
                    </a:lnTo>
                    <a:lnTo>
                      <a:pt x="1544" y="43857"/>
                    </a:lnTo>
                    <a:lnTo>
                      <a:pt x="1753" y="44149"/>
                    </a:lnTo>
                    <a:lnTo>
                      <a:pt x="1961" y="44427"/>
                    </a:lnTo>
                    <a:lnTo>
                      <a:pt x="2184" y="44691"/>
                    </a:lnTo>
                    <a:lnTo>
                      <a:pt x="2420" y="44956"/>
                    </a:lnTo>
                    <a:lnTo>
                      <a:pt x="2657" y="45206"/>
                    </a:lnTo>
                    <a:lnTo>
                      <a:pt x="2921" y="45442"/>
                    </a:lnTo>
                    <a:lnTo>
                      <a:pt x="3171" y="45679"/>
                    </a:lnTo>
                    <a:lnTo>
                      <a:pt x="3449" y="45901"/>
                    </a:lnTo>
                    <a:lnTo>
                      <a:pt x="3713" y="46110"/>
                    </a:lnTo>
                    <a:lnTo>
                      <a:pt x="4005" y="46304"/>
                    </a:lnTo>
                    <a:lnTo>
                      <a:pt x="4297" y="46499"/>
                    </a:lnTo>
                    <a:lnTo>
                      <a:pt x="4589" y="46666"/>
                    </a:lnTo>
                    <a:lnTo>
                      <a:pt x="4895" y="46833"/>
                    </a:lnTo>
                    <a:lnTo>
                      <a:pt x="5201" y="46986"/>
                    </a:lnTo>
                    <a:lnTo>
                      <a:pt x="5521" y="47139"/>
                    </a:lnTo>
                    <a:lnTo>
                      <a:pt x="5841" y="47264"/>
                    </a:lnTo>
                    <a:lnTo>
                      <a:pt x="6175" y="47389"/>
                    </a:lnTo>
                    <a:lnTo>
                      <a:pt x="6508" y="47486"/>
                    </a:lnTo>
                    <a:lnTo>
                      <a:pt x="6842" y="47584"/>
                    </a:lnTo>
                    <a:lnTo>
                      <a:pt x="7190" y="47667"/>
                    </a:lnTo>
                    <a:lnTo>
                      <a:pt x="7537" y="47737"/>
                    </a:lnTo>
                    <a:lnTo>
                      <a:pt x="7885" y="47792"/>
                    </a:lnTo>
                    <a:lnTo>
                      <a:pt x="8233" y="47834"/>
                    </a:lnTo>
                    <a:lnTo>
                      <a:pt x="8594" y="47862"/>
                    </a:lnTo>
                    <a:lnTo>
                      <a:pt x="8956" y="47890"/>
                    </a:lnTo>
                    <a:lnTo>
                      <a:pt x="9317" y="47890"/>
                    </a:lnTo>
                    <a:lnTo>
                      <a:pt x="15338" y="47792"/>
                    </a:lnTo>
                    <a:lnTo>
                      <a:pt x="15616" y="47778"/>
                    </a:lnTo>
                    <a:lnTo>
                      <a:pt x="15894" y="47750"/>
                    </a:lnTo>
                    <a:lnTo>
                      <a:pt x="16200" y="47709"/>
                    </a:lnTo>
                    <a:lnTo>
                      <a:pt x="16506" y="47639"/>
                    </a:lnTo>
                    <a:lnTo>
                      <a:pt x="16812" y="47556"/>
                    </a:lnTo>
                    <a:lnTo>
                      <a:pt x="17132" y="47458"/>
                    </a:lnTo>
                    <a:lnTo>
                      <a:pt x="17452" y="47347"/>
                    </a:lnTo>
                    <a:lnTo>
                      <a:pt x="17785" y="47222"/>
                    </a:lnTo>
                    <a:lnTo>
                      <a:pt x="18119" y="47083"/>
                    </a:lnTo>
                    <a:lnTo>
                      <a:pt x="18453" y="46944"/>
                    </a:lnTo>
                    <a:lnTo>
                      <a:pt x="18786" y="46777"/>
                    </a:lnTo>
                    <a:lnTo>
                      <a:pt x="19120" y="46610"/>
                    </a:lnTo>
                    <a:lnTo>
                      <a:pt x="19454" y="46429"/>
                    </a:lnTo>
                    <a:lnTo>
                      <a:pt x="19788" y="46235"/>
                    </a:lnTo>
                    <a:lnTo>
                      <a:pt x="20107" y="46026"/>
                    </a:lnTo>
                    <a:lnTo>
                      <a:pt x="20441" y="45818"/>
                    </a:lnTo>
                    <a:lnTo>
                      <a:pt x="20761" y="45609"/>
                    </a:lnTo>
                    <a:lnTo>
                      <a:pt x="21067" y="45387"/>
                    </a:lnTo>
                    <a:lnTo>
                      <a:pt x="21387" y="45150"/>
                    </a:lnTo>
                    <a:lnTo>
                      <a:pt x="21679" y="44914"/>
                    </a:lnTo>
                    <a:lnTo>
                      <a:pt x="21971" y="44677"/>
                    </a:lnTo>
                    <a:lnTo>
                      <a:pt x="22263" y="44441"/>
                    </a:lnTo>
                    <a:lnTo>
                      <a:pt x="22527" y="44191"/>
                    </a:lnTo>
                    <a:lnTo>
                      <a:pt x="22791" y="43954"/>
                    </a:lnTo>
                    <a:lnTo>
                      <a:pt x="23041" y="43704"/>
                    </a:lnTo>
                    <a:lnTo>
                      <a:pt x="23278" y="43454"/>
                    </a:lnTo>
                    <a:lnTo>
                      <a:pt x="23500" y="43203"/>
                    </a:lnTo>
                    <a:lnTo>
                      <a:pt x="23709" y="42953"/>
                    </a:lnTo>
                    <a:lnTo>
                      <a:pt x="23904" y="42717"/>
                    </a:lnTo>
                    <a:lnTo>
                      <a:pt x="24084" y="42467"/>
                    </a:lnTo>
                    <a:lnTo>
                      <a:pt x="24237" y="42230"/>
                    </a:lnTo>
                    <a:lnTo>
                      <a:pt x="24376" y="41994"/>
                    </a:lnTo>
                    <a:lnTo>
                      <a:pt x="24293" y="41187"/>
                    </a:lnTo>
                    <a:lnTo>
                      <a:pt x="24196" y="40450"/>
                    </a:lnTo>
                    <a:lnTo>
                      <a:pt x="24098" y="39755"/>
                    </a:lnTo>
                    <a:lnTo>
                      <a:pt x="23987" y="39115"/>
                    </a:lnTo>
                    <a:lnTo>
                      <a:pt x="23876" y="38517"/>
                    </a:lnTo>
                    <a:lnTo>
                      <a:pt x="23751" y="37961"/>
                    </a:lnTo>
                    <a:lnTo>
                      <a:pt x="23625" y="37447"/>
                    </a:lnTo>
                    <a:lnTo>
                      <a:pt x="23500" y="36960"/>
                    </a:lnTo>
                    <a:lnTo>
                      <a:pt x="23361" y="36501"/>
                    </a:lnTo>
                    <a:lnTo>
                      <a:pt x="23222" y="36084"/>
                    </a:lnTo>
                    <a:lnTo>
                      <a:pt x="23083" y="35695"/>
                    </a:lnTo>
                    <a:lnTo>
                      <a:pt x="22944" y="35319"/>
                    </a:lnTo>
                    <a:lnTo>
                      <a:pt x="22666" y="34624"/>
                    </a:lnTo>
                    <a:lnTo>
                      <a:pt x="22388" y="33984"/>
                    </a:lnTo>
                    <a:lnTo>
                      <a:pt x="22138" y="33386"/>
                    </a:lnTo>
                    <a:lnTo>
                      <a:pt x="21901" y="32775"/>
                    </a:lnTo>
                    <a:lnTo>
                      <a:pt x="21790" y="32455"/>
                    </a:lnTo>
                    <a:lnTo>
                      <a:pt x="21679" y="32135"/>
                    </a:lnTo>
                    <a:lnTo>
                      <a:pt x="21595" y="31801"/>
                    </a:lnTo>
                    <a:lnTo>
                      <a:pt x="21512" y="31454"/>
                    </a:lnTo>
                    <a:lnTo>
                      <a:pt x="21428" y="31092"/>
                    </a:lnTo>
                    <a:lnTo>
                      <a:pt x="21373" y="30703"/>
                    </a:lnTo>
                    <a:lnTo>
                      <a:pt x="21317" y="30286"/>
                    </a:lnTo>
                    <a:lnTo>
                      <a:pt x="21275" y="29841"/>
                    </a:lnTo>
                    <a:lnTo>
                      <a:pt x="21262" y="29368"/>
                    </a:lnTo>
                    <a:lnTo>
                      <a:pt x="21248" y="28853"/>
                    </a:lnTo>
                    <a:lnTo>
                      <a:pt x="21248" y="28311"/>
                    </a:lnTo>
                    <a:lnTo>
                      <a:pt x="21275" y="27713"/>
                    </a:lnTo>
                    <a:lnTo>
                      <a:pt x="21331" y="26809"/>
                    </a:lnTo>
                    <a:lnTo>
                      <a:pt x="21415" y="25933"/>
                    </a:lnTo>
                    <a:lnTo>
                      <a:pt x="21512" y="25113"/>
                    </a:lnTo>
                    <a:lnTo>
                      <a:pt x="21623" y="24334"/>
                    </a:lnTo>
                    <a:lnTo>
                      <a:pt x="21748" y="23583"/>
                    </a:lnTo>
                    <a:lnTo>
                      <a:pt x="21901" y="22874"/>
                    </a:lnTo>
                    <a:lnTo>
                      <a:pt x="22054" y="22179"/>
                    </a:lnTo>
                    <a:lnTo>
                      <a:pt x="22207" y="21525"/>
                    </a:lnTo>
                    <a:lnTo>
                      <a:pt x="22374" y="20886"/>
                    </a:lnTo>
                    <a:lnTo>
                      <a:pt x="22555" y="20274"/>
                    </a:lnTo>
                    <a:lnTo>
                      <a:pt x="22902" y="19078"/>
                    </a:lnTo>
                    <a:lnTo>
                      <a:pt x="23250" y="17924"/>
                    </a:lnTo>
                    <a:lnTo>
                      <a:pt x="23417" y="17354"/>
                    </a:lnTo>
                    <a:lnTo>
                      <a:pt x="23570" y="16784"/>
                    </a:lnTo>
                    <a:lnTo>
                      <a:pt x="23723" y="16200"/>
                    </a:lnTo>
                    <a:lnTo>
                      <a:pt x="23848" y="15616"/>
                    </a:lnTo>
                    <a:lnTo>
                      <a:pt x="23973" y="15018"/>
                    </a:lnTo>
                    <a:lnTo>
                      <a:pt x="24070" y="14392"/>
                    </a:lnTo>
                    <a:lnTo>
                      <a:pt x="24154" y="13766"/>
                    </a:lnTo>
                    <a:lnTo>
                      <a:pt x="24223" y="13113"/>
                    </a:lnTo>
                    <a:lnTo>
                      <a:pt x="24265" y="12431"/>
                    </a:lnTo>
                    <a:lnTo>
                      <a:pt x="24279" y="11708"/>
                    </a:lnTo>
                    <a:lnTo>
                      <a:pt x="24279" y="10971"/>
                    </a:lnTo>
                    <a:lnTo>
                      <a:pt x="24237" y="10193"/>
                    </a:lnTo>
                    <a:lnTo>
                      <a:pt x="24168" y="9372"/>
                    </a:lnTo>
                    <a:lnTo>
                      <a:pt x="24057" y="8510"/>
                    </a:lnTo>
                    <a:lnTo>
                      <a:pt x="23931" y="7606"/>
                    </a:lnTo>
                    <a:lnTo>
                      <a:pt x="23751" y="6647"/>
                    </a:lnTo>
                    <a:lnTo>
                      <a:pt x="23542" y="5646"/>
                    </a:lnTo>
                    <a:lnTo>
                      <a:pt x="23278" y="4575"/>
                    </a:lnTo>
                    <a:lnTo>
                      <a:pt x="23236" y="4422"/>
                    </a:lnTo>
                    <a:lnTo>
                      <a:pt x="23180" y="4269"/>
                    </a:lnTo>
                    <a:lnTo>
                      <a:pt x="23125" y="4130"/>
                    </a:lnTo>
                    <a:lnTo>
                      <a:pt x="23055" y="3991"/>
                    </a:lnTo>
                    <a:lnTo>
                      <a:pt x="22916" y="3727"/>
                    </a:lnTo>
                    <a:lnTo>
                      <a:pt x="22736" y="3477"/>
                    </a:lnTo>
                    <a:lnTo>
                      <a:pt x="22541" y="3254"/>
                    </a:lnTo>
                    <a:lnTo>
                      <a:pt x="22332" y="3059"/>
                    </a:lnTo>
                    <a:lnTo>
                      <a:pt x="22096" y="2879"/>
                    </a:lnTo>
                    <a:lnTo>
                      <a:pt x="21860" y="2712"/>
                    </a:lnTo>
                    <a:lnTo>
                      <a:pt x="21693" y="2628"/>
                    </a:lnTo>
                    <a:lnTo>
                      <a:pt x="21484" y="2517"/>
                    </a:lnTo>
                    <a:lnTo>
                      <a:pt x="21025" y="2322"/>
                    </a:lnTo>
                    <a:lnTo>
                      <a:pt x="20469" y="2100"/>
                    </a:lnTo>
                    <a:lnTo>
                      <a:pt x="19843" y="1891"/>
                    </a:lnTo>
                    <a:lnTo>
                      <a:pt x="19162" y="1669"/>
                    </a:lnTo>
                    <a:lnTo>
                      <a:pt x="18439" y="1446"/>
                    </a:lnTo>
                    <a:lnTo>
                      <a:pt x="17688" y="1224"/>
                    </a:lnTo>
                    <a:lnTo>
                      <a:pt x="16923" y="1015"/>
                    </a:lnTo>
                    <a:lnTo>
                      <a:pt x="16172" y="821"/>
                    </a:lnTo>
                    <a:lnTo>
                      <a:pt x="15435" y="640"/>
                    </a:lnTo>
                    <a:lnTo>
                      <a:pt x="14726" y="473"/>
                    </a:lnTo>
                    <a:lnTo>
                      <a:pt x="14073" y="320"/>
                    </a:lnTo>
                    <a:lnTo>
                      <a:pt x="13489" y="195"/>
                    </a:lnTo>
                    <a:lnTo>
                      <a:pt x="12974" y="98"/>
                    </a:lnTo>
                    <a:lnTo>
                      <a:pt x="12543" y="28"/>
                    </a:lnTo>
                    <a:lnTo>
                      <a:pt x="122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94;p22">
                <a:extLst>
                  <a:ext uri="{FF2B5EF4-FFF2-40B4-BE49-F238E27FC236}">
                    <a16:creationId xmlns:a16="http://schemas.microsoft.com/office/drawing/2014/main" id="{0059A2CB-AD76-AF3D-910F-3743C35B8B21}"/>
                  </a:ext>
                </a:extLst>
              </p:cNvPr>
              <p:cNvSpPr/>
              <p:nvPr/>
            </p:nvSpPr>
            <p:spPr>
              <a:xfrm>
                <a:off x="10996028" y="3192578"/>
                <a:ext cx="322691" cy="633944"/>
              </a:xfrm>
              <a:custGeom>
                <a:avLst/>
                <a:gdLst/>
                <a:ahLst/>
                <a:cxnLst/>
                <a:rect l="l" t="t" r="r" b="b"/>
                <a:pathLst>
                  <a:path w="24377" h="47890" fill="none" extrusionOk="0">
                    <a:moveTo>
                      <a:pt x="24376" y="41994"/>
                    </a:moveTo>
                    <a:lnTo>
                      <a:pt x="24376" y="41994"/>
                    </a:lnTo>
                    <a:lnTo>
                      <a:pt x="24293" y="41187"/>
                    </a:lnTo>
                    <a:lnTo>
                      <a:pt x="24196" y="40450"/>
                    </a:lnTo>
                    <a:lnTo>
                      <a:pt x="24098" y="39755"/>
                    </a:lnTo>
                    <a:lnTo>
                      <a:pt x="23987" y="39115"/>
                    </a:lnTo>
                    <a:lnTo>
                      <a:pt x="23876" y="38517"/>
                    </a:lnTo>
                    <a:lnTo>
                      <a:pt x="23751" y="37961"/>
                    </a:lnTo>
                    <a:lnTo>
                      <a:pt x="23625" y="37447"/>
                    </a:lnTo>
                    <a:lnTo>
                      <a:pt x="23500" y="36960"/>
                    </a:lnTo>
                    <a:lnTo>
                      <a:pt x="23361" y="36501"/>
                    </a:lnTo>
                    <a:lnTo>
                      <a:pt x="23222" y="36084"/>
                    </a:lnTo>
                    <a:lnTo>
                      <a:pt x="23083" y="35695"/>
                    </a:lnTo>
                    <a:lnTo>
                      <a:pt x="22944" y="35319"/>
                    </a:lnTo>
                    <a:lnTo>
                      <a:pt x="22666" y="34624"/>
                    </a:lnTo>
                    <a:lnTo>
                      <a:pt x="22388" y="33984"/>
                    </a:lnTo>
                    <a:lnTo>
                      <a:pt x="22138" y="33386"/>
                    </a:lnTo>
                    <a:lnTo>
                      <a:pt x="21901" y="32775"/>
                    </a:lnTo>
                    <a:lnTo>
                      <a:pt x="21790" y="32455"/>
                    </a:lnTo>
                    <a:lnTo>
                      <a:pt x="21679" y="32135"/>
                    </a:lnTo>
                    <a:lnTo>
                      <a:pt x="21595" y="31801"/>
                    </a:lnTo>
                    <a:lnTo>
                      <a:pt x="21512" y="31454"/>
                    </a:lnTo>
                    <a:lnTo>
                      <a:pt x="21428" y="31092"/>
                    </a:lnTo>
                    <a:lnTo>
                      <a:pt x="21373" y="30703"/>
                    </a:lnTo>
                    <a:lnTo>
                      <a:pt x="21317" y="30286"/>
                    </a:lnTo>
                    <a:lnTo>
                      <a:pt x="21275" y="29841"/>
                    </a:lnTo>
                    <a:lnTo>
                      <a:pt x="21262" y="29368"/>
                    </a:lnTo>
                    <a:lnTo>
                      <a:pt x="21248" y="28853"/>
                    </a:lnTo>
                    <a:lnTo>
                      <a:pt x="21248" y="28311"/>
                    </a:lnTo>
                    <a:lnTo>
                      <a:pt x="21275" y="27713"/>
                    </a:lnTo>
                    <a:lnTo>
                      <a:pt x="21275" y="27713"/>
                    </a:lnTo>
                    <a:lnTo>
                      <a:pt x="21331" y="26809"/>
                    </a:lnTo>
                    <a:lnTo>
                      <a:pt x="21415" y="25933"/>
                    </a:lnTo>
                    <a:lnTo>
                      <a:pt x="21512" y="25113"/>
                    </a:lnTo>
                    <a:lnTo>
                      <a:pt x="21623" y="24334"/>
                    </a:lnTo>
                    <a:lnTo>
                      <a:pt x="21748" y="23583"/>
                    </a:lnTo>
                    <a:lnTo>
                      <a:pt x="21901" y="22874"/>
                    </a:lnTo>
                    <a:lnTo>
                      <a:pt x="22054" y="22179"/>
                    </a:lnTo>
                    <a:lnTo>
                      <a:pt x="22207" y="21525"/>
                    </a:lnTo>
                    <a:lnTo>
                      <a:pt x="22374" y="20886"/>
                    </a:lnTo>
                    <a:lnTo>
                      <a:pt x="22555" y="20274"/>
                    </a:lnTo>
                    <a:lnTo>
                      <a:pt x="22902" y="19078"/>
                    </a:lnTo>
                    <a:lnTo>
                      <a:pt x="23250" y="17924"/>
                    </a:lnTo>
                    <a:lnTo>
                      <a:pt x="23417" y="17354"/>
                    </a:lnTo>
                    <a:lnTo>
                      <a:pt x="23570" y="16784"/>
                    </a:lnTo>
                    <a:lnTo>
                      <a:pt x="23723" y="16200"/>
                    </a:lnTo>
                    <a:lnTo>
                      <a:pt x="23848" y="15616"/>
                    </a:lnTo>
                    <a:lnTo>
                      <a:pt x="23973" y="15018"/>
                    </a:lnTo>
                    <a:lnTo>
                      <a:pt x="24070" y="14392"/>
                    </a:lnTo>
                    <a:lnTo>
                      <a:pt x="24154" y="13766"/>
                    </a:lnTo>
                    <a:lnTo>
                      <a:pt x="24223" y="13113"/>
                    </a:lnTo>
                    <a:lnTo>
                      <a:pt x="24265" y="12431"/>
                    </a:lnTo>
                    <a:lnTo>
                      <a:pt x="24279" y="11708"/>
                    </a:lnTo>
                    <a:lnTo>
                      <a:pt x="24279" y="10971"/>
                    </a:lnTo>
                    <a:lnTo>
                      <a:pt x="24237" y="10193"/>
                    </a:lnTo>
                    <a:lnTo>
                      <a:pt x="24168" y="9372"/>
                    </a:lnTo>
                    <a:lnTo>
                      <a:pt x="24057" y="8510"/>
                    </a:lnTo>
                    <a:lnTo>
                      <a:pt x="23931" y="7606"/>
                    </a:lnTo>
                    <a:lnTo>
                      <a:pt x="23751" y="6647"/>
                    </a:lnTo>
                    <a:lnTo>
                      <a:pt x="23542" y="5646"/>
                    </a:lnTo>
                    <a:lnTo>
                      <a:pt x="23278" y="4575"/>
                    </a:lnTo>
                    <a:lnTo>
                      <a:pt x="23278" y="4575"/>
                    </a:lnTo>
                    <a:lnTo>
                      <a:pt x="23236" y="4422"/>
                    </a:lnTo>
                    <a:lnTo>
                      <a:pt x="23180" y="4269"/>
                    </a:lnTo>
                    <a:lnTo>
                      <a:pt x="23125" y="4130"/>
                    </a:lnTo>
                    <a:lnTo>
                      <a:pt x="23055" y="3991"/>
                    </a:lnTo>
                    <a:lnTo>
                      <a:pt x="22916" y="3727"/>
                    </a:lnTo>
                    <a:lnTo>
                      <a:pt x="22736" y="3477"/>
                    </a:lnTo>
                    <a:lnTo>
                      <a:pt x="22541" y="3254"/>
                    </a:lnTo>
                    <a:lnTo>
                      <a:pt x="22332" y="3059"/>
                    </a:lnTo>
                    <a:lnTo>
                      <a:pt x="22096" y="2879"/>
                    </a:lnTo>
                    <a:lnTo>
                      <a:pt x="21860" y="2712"/>
                    </a:lnTo>
                    <a:lnTo>
                      <a:pt x="21860" y="2712"/>
                    </a:lnTo>
                    <a:lnTo>
                      <a:pt x="21693" y="2628"/>
                    </a:lnTo>
                    <a:lnTo>
                      <a:pt x="21484" y="2517"/>
                    </a:lnTo>
                    <a:lnTo>
                      <a:pt x="21025" y="2322"/>
                    </a:lnTo>
                    <a:lnTo>
                      <a:pt x="20469" y="2100"/>
                    </a:lnTo>
                    <a:lnTo>
                      <a:pt x="19843" y="1891"/>
                    </a:lnTo>
                    <a:lnTo>
                      <a:pt x="19162" y="1669"/>
                    </a:lnTo>
                    <a:lnTo>
                      <a:pt x="18439" y="1446"/>
                    </a:lnTo>
                    <a:lnTo>
                      <a:pt x="17688" y="1224"/>
                    </a:lnTo>
                    <a:lnTo>
                      <a:pt x="16923" y="1015"/>
                    </a:lnTo>
                    <a:lnTo>
                      <a:pt x="16172" y="821"/>
                    </a:lnTo>
                    <a:lnTo>
                      <a:pt x="15435" y="640"/>
                    </a:lnTo>
                    <a:lnTo>
                      <a:pt x="14726" y="473"/>
                    </a:lnTo>
                    <a:lnTo>
                      <a:pt x="14073" y="320"/>
                    </a:lnTo>
                    <a:lnTo>
                      <a:pt x="13489" y="195"/>
                    </a:lnTo>
                    <a:lnTo>
                      <a:pt x="12974" y="98"/>
                    </a:lnTo>
                    <a:lnTo>
                      <a:pt x="12543" y="28"/>
                    </a:lnTo>
                    <a:lnTo>
                      <a:pt x="12237" y="0"/>
                    </a:lnTo>
                    <a:lnTo>
                      <a:pt x="12237" y="0"/>
                    </a:lnTo>
                    <a:lnTo>
                      <a:pt x="11959" y="0"/>
                    </a:lnTo>
                    <a:lnTo>
                      <a:pt x="11528" y="28"/>
                    </a:lnTo>
                    <a:lnTo>
                      <a:pt x="11014" y="84"/>
                    </a:lnTo>
                    <a:lnTo>
                      <a:pt x="10443" y="153"/>
                    </a:lnTo>
                    <a:lnTo>
                      <a:pt x="9887" y="237"/>
                    </a:lnTo>
                    <a:lnTo>
                      <a:pt x="9373" y="306"/>
                    </a:lnTo>
                    <a:lnTo>
                      <a:pt x="8970" y="390"/>
                    </a:lnTo>
                    <a:lnTo>
                      <a:pt x="8817" y="431"/>
                    </a:lnTo>
                    <a:lnTo>
                      <a:pt x="8705" y="473"/>
                    </a:lnTo>
                    <a:lnTo>
                      <a:pt x="8705" y="473"/>
                    </a:lnTo>
                    <a:lnTo>
                      <a:pt x="8191" y="682"/>
                    </a:lnTo>
                    <a:lnTo>
                      <a:pt x="7426" y="974"/>
                    </a:lnTo>
                    <a:lnTo>
                      <a:pt x="5438" y="1738"/>
                    </a:lnTo>
                    <a:lnTo>
                      <a:pt x="4423" y="2128"/>
                    </a:lnTo>
                    <a:lnTo>
                      <a:pt x="3505" y="2489"/>
                    </a:lnTo>
                    <a:lnTo>
                      <a:pt x="2796" y="2795"/>
                    </a:lnTo>
                    <a:lnTo>
                      <a:pt x="2545" y="2906"/>
                    </a:lnTo>
                    <a:lnTo>
                      <a:pt x="2379" y="2990"/>
                    </a:lnTo>
                    <a:lnTo>
                      <a:pt x="2379" y="2990"/>
                    </a:lnTo>
                    <a:lnTo>
                      <a:pt x="2253" y="3073"/>
                    </a:lnTo>
                    <a:lnTo>
                      <a:pt x="2114" y="3171"/>
                    </a:lnTo>
                    <a:lnTo>
                      <a:pt x="1989" y="3282"/>
                    </a:lnTo>
                    <a:lnTo>
                      <a:pt x="1864" y="3393"/>
                    </a:lnTo>
                    <a:lnTo>
                      <a:pt x="1753" y="3518"/>
                    </a:lnTo>
                    <a:lnTo>
                      <a:pt x="1642" y="3657"/>
                    </a:lnTo>
                    <a:lnTo>
                      <a:pt x="1419" y="3935"/>
                    </a:lnTo>
                    <a:lnTo>
                      <a:pt x="1210" y="4255"/>
                    </a:lnTo>
                    <a:lnTo>
                      <a:pt x="1030" y="4603"/>
                    </a:lnTo>
                    <a:lnTo>
                      <a:pt x="849" y="4951"/>
                    </a:lnTo>
                    <a:lnTo>
                      <a:pt x="696" y="5326"/>
                    </a:lnTo>
                    <a:lnTo>
                      <a:pt x="557" y="5715"/>
                    </a:lnTo>
                    <a:lnTo>
                      <a:pt x="432" y="6119"/>
                    </a:lnTo>
                    <a:lnTo>
                      <a:pt x="321" y="6508"/>
                    </a:lnTo>
                    <a:lnTo>
                      <a:pt x="237" y="6911"/>
                    </a:lnTo>
                    <a:lnTo>
                      <a:pt x="168" y="7300"/>
                    </a:lnTo>
                    <a:lnTo>
                      <a:pt x="126" y="7690"/>
                    </a:lnTo>
                    <a:lnTo>
                      <a:pt x="98" y="8065"/>
                    </a:lnTo>
                    <a:lnTo>
                      <a:pt x="84" y="8427"/>
                    </a:lnTo>
                    <a:lnTo>
                      <a:pt x="98" y="11931"/>
                    </a:lnTo>
                    <a:lnTo>
                      <a:pt x="98" y="11931"/>
                    </a:lnTo>
                    <a:lnTo>
                      <a:pt x="84" y="12431"/>
                    </a:lnTo>
                    <a:lnTo>
                      <a:pt x="56" y="13043"/>
                    </a:lnTo>
                    <a:lnTo>
                      <a:pt x="29" y="13739"/>
                    </a:lnTo>
                    <a:lnTo>
                      <a:pt x="15" y="14462"/>
                    </a:lnTo>
                    <a:lnTo>
                      <a:pt x="1" y="15185"/>
                    </a:lnTo>
                    <a:lnTo>
                      <a:pt x="15" y="15866"/>
                    </a:lnTo>
                    <a:lnTo>
                      <a:pt x="42" y="16186"/>
                    </a:lnTo>
                    <a:lnTo>
                      <a:pt x="70" y="16478"/>
                    </a:lnTo>
                    <a:lnTo>
                      <a:pt x="112" y="16742"/>
                    </a:lnTo>
                    <a:lnTo>
                      <a:pt x="168" y="16965"/>
                    </a:lnTo>
                    <a:lnTo>
                      <a:pt x="376" y="30508"/>
                    </a:lnTo>
                    <a:lnTo>
                      <a:pt x="543" y="41980"/>
                    </a:lnTo>
                    <a:lnTo>
                      <a:pt x="543" y="41980"/>
                    </a:lnTo>
                    <a:lnTo>
                      <a:pt x="682" y="42314"/>
                    </a:lnTo>
                    <a:lnTo>
                      <a:pt x="835" y="42633"/>
                    </a:lnTo>
                    <a:lnTo>
                      <a:pt x="988" y="42953"/>
                    </a:lnTo>
                    <a:lnTo>
                      <a:pt x="1169" y="43259"/>
                    </a:lnTo>
                    <a:lnTo>
                      <a:pt x="1350" y="43565"/>
                    </a:lnTo>
                    <a:lnTo>
                      <a:pt x="1544" y="43857"/>
                    </a:lnTo>
                    <a:lnTo>
                      <a:pt x="1753" y="44149"/>
                    </a:lnTo>
                    <a:lnTo>
                      <a:pt x="1961" y="44427"/>
                    </a:lnTo>
                    <a:lnTo>
                      <a:pt x="2184" y="44691"/>
                    </a:lnTo>
                    <a:lnTo>
                      <a:pt x="2420" y="44956"/>
                    </a:lnTo>
                    <a:lnTo>
                      <a:pt x="2657" y="45206"/>
                    </a:lnTo>
                    <a:lnTo>
                      <a:pt x="2921" y="45442"/>
                    </a:lnTo>
                    <a:lnTo>
                      <a:pt x="3171" y="45679"/>
                    </a:lnTo>
                    <a:lnTo>
                      <a:pt x="3449" y="45901"/>
                    </a:lnTo>
                    <a:lnTo>
                      <a:pt x="3713" y="46110"/>
                    </a:lnTo>
                    <a:lnTo>
                      <a:pt x="4005" y="46304"/>
                    </a:lnTo>
                    <a:lnTo>
                      <a:pt x="4297" y="46499"/>
                    </a:lnTo>
                    <a:lnTo>
                      <a:pt x="4589" y="46666"/>
                    </a:lnTo>
                    <a:lnTo>
                      <a:pt x="4895" y="46833"/>
                    </a:lnTo>
                    <a:lnTo>
                      <a:pt x="5201" y="46986"/>
                    </a:lnTo>
                    <a:lnTo>
                      <a:pt x="5521" y="47139"/>
                    </a:lnTo>
                    <a:lnTo>
                      <a:pt x="5841" y="47264"/>
                    </a:lnTo>
                    <a:lnTo>
                      <a:pt x="6175" y="47389"/>
                    </a:lnTo>
                    <a:lnTo>
                      <a:pt x="6508" y="47486"/>
                    </a:lnTo>
                    <a:lnTo>
                      <a:pt x="6842" y="47584"/>
                    </a:lnTo>
                    <a:lnTo>
                      <a:pt x="7190" y="47667"/>
                    </a:lnTo>
                    <a:lnTo>
                      <a:pt x="7537" y="47737"/>
                    </a:lnTo>
                    <a:lnTo>
                      <a:pt x="7885" y="47792"/>
                    </a:lnTo>
                    <a:lnTo>
                      <a:pt x="8233" y="47834"/>
                    </a:lnTo>
                    <a:lnTo>
                      <a:pt x="8594" y="47862"/>
                    </a:lnTo>
                    <a:lnTo>
                      <a:pt x="8956" y="47890"/>
                    </a:lnTo>
                    <a:lnTo>
                      <a:pt x="9317" y="47890"/>
                    </a:lnTo>
                    <a:lnTo>
                      <a:pt x="15338" y="47792"/>
                    </a:lnTo>
                    <a:lnTo>
                      <a:pt x="15338" y="47792"/>
                    </a:lnTo>
                    <a:lnTo>
                      <a:pt x="15616" y="47778"/>
                    </a:lnTo>
                    <a:lnTo>
                      <a:pt x="15894" y="47750"/>
                    </a:lnTo>
                    <a:lnTo>
                      <a:pt x="16200" y="47709"/>
                    </a:lnTo>
                    <a:lnTo>
                      <a:pt x="16506" y="47639"/>
                    </a:lnTo>
                    <a:lnTo>
                      <a:pt x="16812" y="47556"/>
                    </a:lnTo>
                    <a:lnTo>
                      <a:pt x="17132" y="47458"/>
                    </a:lnTo>
                    <a:lnTo>
                      <a:pt x="17452" y="47347"/>
                    </a:lnTo>
                    <a:lnTo>
                      <a:pt x="17785" y="47222"/>
                    </a:lnTo>
                    <a:lnTo>
                      <a:pt x="18119" y="47083"/>
                    </a:lnTo>
                    <a:lnTo>
                      <a:pt x="18453" y="46944"/>
                    </a:lnTo>
                    <a:lnTo>
                      <a:pt x="18786" y="46777"/>
                    </a:lnTo>
                    <a:lnTo>
                      <a:pt x="19120" y="46610"/>
                    </a:lnTo>
                    <a:lnTo>
                      <a:pt x="19454" y="46429"/>
                    </a:lnTo>
                    <a:lnTo>
                      <a:pt x="19788" y="46235"/>
                    </a:lnTo>
                    <a:lnTo>
                      <a:pt x="20107" y="46026"/>
                    </a:lnTo>
                    <a:lnTo>
                      <a:pt x="20441" y="45818"/>
                    </a:lnTo>
                    <a:lnTo>
                      <a:pt x="20761" y="45609"/>
                    </a:lnTo>
                    <a:lnTo>
                      <a:pt x="21067" y="45387"/>
                    </a:lnTo>
                    <a:lnTo>
                      <a:pt x="21387" y="45150"/>
                    </a:lnTo>
                    <a:lnTo>
                      <a:pt x="21679" y="44914"/>
                    </a:lnTo>
                    <a:lnTo>
                      <a:pt x="21971" y="44677"/>
                    </a:lnTo>
                    <a:lnTo>
                      <a:pt x="22263" y="44441"/>
                    </a:lnTo>
                    <a:lnTo>
                      <a:pt x="22527" y="44191"/>
                    </a:lnTo>
                    <a:lnTo>
                      <a:pt x="22791" y="43954"/>
                    </a:lnTo>
                    <a:lnTo>
                      <a:pt x="23041" y="43704"/>
                    </a:lnTo>
                    <a:lnTo>
                      <a:pt x="23278" y="43454"/>
                    </a:lnTo>
                    <a:lnTo>
                      <a:pt x="23500" y="43203"/>
                    </a:lnTo>
                    <a:lnTo>
                      <a:pt x="23709" y="42953"/>
                    </a:lnTo>
                    <a:lnTo>
                      <a:pt x="23904" y="42717"/>
                    </a:lnTo>
                    <a:lnTo>
                      <a:pt x="24084" y="42467"/>
                    </a:lnTo>
                    <a:lnTo>
                      <a:pt x="24237" y="42230"/>
                    </a:lnTo>
                    <a:lnTo>
                      <a:pt x="24376" y="419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95;p22">
                <a:extLst>
                  <a:ext uri="{FF2B5EF4-FFF2-40B4-BE49-F238E27FC236}">
                    <a16:creationId xmlns:a16="http://schemas.microsoft.com/office/drawing/2014/main" id="{DB78820F-41B7-1726-FBD5-33F02D13DC20}"/>
                  </a:ext>
                </a:extLst>
              </p:cNvPr>
              <p:cNvSpPr/>
              <p:nvPr/>
            </p:nvSpPr>
            <p:spPr>
              <a:xfrm>
                <a:off x="11136669" y="2998559"/>
                <a:ext cx="15104" cy="16031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11" extrusionOk="0">
                    <a:moveTo>
                      <a:pt x="556" y="0"/>
                    </a:moveTo>
                    <a:lnTo>
                      <a:pt x="445" y="14"/>
                    </a:lnTo>
                    <a:lnTo>
                      <a:pt x="348" y="42"/>
                    </a:lnTo>
                    <a:lnTo>
                      <a:pt x="251" y="112"/>
                    </a:lnTo>
                    <a:lnTo>
                      <a:pt x="167" y="181"/>
                    </a:lnTo>
                    <a:lnTo>
                      <a:pt x="98" y="278"/>
                    </a:lnTo>
                    <a:lnTo>
                      <a:pt x="42" y="376"/>
                    </a:lnTo>
                    <a:lnTo>
                      <a:pt x="14" y="487"/>
                    </a:lnTo>
                    <a:lnTo>
                      <a:pt x="0" y="612"/>
                    </a:lnTo>
                    <a:lnTo>
                      <a:pt x="14" y="737"/>
                    </a:lnTo>
                    <a:lnTo>
                      <a:pt x="56" y="849"/>
                    </a:lnTo>
                    <a:lnTo>
                      <a:pt x="111" y="960"/>
                    </a:lnTo>
                    <a:lnTo>
                      <a:pt x="181" y="1043"/>
                    </a:lnTo>
                    <a:lnTo>
                      <a:pt x="264" y="1113"/>
                    </a:lnTo>
                    <a:lnTo>
                      <a:pt x="362" y="1168"/>
                    </a:lnTo>
                    <a:lnTo>
                      <a:pt x="473" y="1210"/>
                    </a:lnTo>
                    <a:lnTo>
                      <a:pt x="584" y="1210"/>
                    </a:lnTo>
                    <a:lnTo>
                      <a:pt x="695" y="1196"/>
                    </a:lnTo>
                    <a:lnTo>
                      <a:pt x="807" y="1168"/>
                    </a:lnTo>
                    <a:lnTo>
                      <a:pt x="904" y="1113"/>
                    </a:lnTo>
                    <a:lnTo>
                      <a:pt x="987" y="1029"/>
                    </a:lnTo>
                    <a:lnTo>
                      <a:pt x="1043" y="946"/>
                    </a:lnTo>
                    <a:lnTo>
                      <a:pt x="1099" y="835"/>
                    </a:lnTo>
                    <a:lnTo>
                      <a:pt x="1127" y="723"/>
                    </a:lnTo>
                    <a:lnTo>
                      <a:pt x="1140" y="598"/>
                    </a:lnTo>
                    <a:lnTo>
                      <a:pt x="1127" y="473"/>
                    </a:lnTo>
                    <a:lnTo>
                      <a:pt x="1099" y="362"/>
                    </a:lnTo>
                    <a:lnTo>
                      <a:pt x="1043" y="265"/>
                    </a:lnTo>
                    <a:lnTo>
                      <a:pt x="974" y="167"/>
                    </a:lnTo>
                    <a:lnTo>
                      <a:pt x="876" y="98"/>
                    </a:lnTo>
                    <a:lnTo>
                      <a:pt x="779" y="42"/>
                    </a:lnTo>
                    <a:lnTo>
                      <a:pt x="682" y="14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96;p22">
                <a:extLst>
                  <a:ext uri="{FF2B5EF4-FFF2-40B4-BE49-F238E27FC236}">
                    <a16:creationId xmlns:a16="http://schemas.microsoft.com/office/drawing/2014/main" id="{9A70A171-D5F5-CFB4-0417-6E1FB0E06519}"/>
                  </a:ext>
                </a:extLst>
              </p:cNvPr>
              <p:cNvSpPr/>
              <p:nvPr/>
            </p:nvSpPr>
            <p:spPr>
              <a:xfrm>
                <a:off x="11027322" y="2983825"/>
                <a:ext cx="15104" cy="16216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25" extrusionOk="0">
                    <a:moveTo>
                      <a:pt x="557" y="1"/>
                    </a:moveTo>
                    <a:lnTo>
                      <a:pt x="446" y="15"/>
                    </a:lnTo>
                    <a:lnTo>
                      <a:pt x="334" y="57"/>
                    </a:lnTo>
                    <a:lnTo>
                      <a:pt x="237" y="112"/>
                    </a:lnTo>
                    <a:lnTo>
                      <a:pt x="154" y="196"/>
                    </a:lnTo>
                    <a:lnTo>
                      <a:pt x="84" y="279"/>
                    </a:lnTo>
                    <a:lnTo>
                      <a:pt x="42" y="390"/>
                    </a:lnTo>
                    <a:lnTo>
                      <a:pt x="15" y="501"/>
                    </a:lnTo>
                    <a:lnTo>
                      <a:pt x="1" y="627"/>
                    </a:lnTo>
                    <a:lnTo>
                      <a:pt x="15" y="752"/>
                    </a:lnTo>
                    <a:lnTo>
                      <a:pt x="42" y="863"/>
                    </a:lnTo>
                    <a:lnTo>
                      <a:pt x="98" y="960"/>
                    </a:lnTo>
                    <a:lnTo>
                      <a:pt x="167" y="1058"/>
                    </a:lnTo>
                    <a:lnTo>
                      <a:pt x="251" y="1127"/>
                    </a:lnTo>
                    <a:lnTo>
                      <a:pt x="348" y="1183"/>
                    </a:lnTo>
                    <a:lnTo>
                      <a:pt x="459" y="1211"/>
                    </a:lnTo>
                    <a:lnTo>
                      <a:pt x="571" y="1225"/>
                    </a:lnTo>
                    <a:lnTo>
                      <a:pt x="696" y="1211"/>
                    </a:lnTo>
                    <a:lnTo>
                      <a:pt x="793" y="1169"/>
                    </a:lnTo>
                    <a:lnTo>
                      <a:pt x="891" y="1113"/>
                    </a:lnTo>
                    <a:lnTo>
                      <a:pt x="974" y="1044"/>
                    </a:lnTo>
                    <a:lnTo>
                      <a:pt x="1043" y="946"/>
                    </a:lnTo>
                    <a:lnTo>
                      <a:pt x="1099" y="849"/>
                    </a:lnTo>
                    <a:lnTo>
                      <a:pt x="1127" y="724"/>
                    </a:lnTo>
                    <a:lnTo>
                      <a:pt x="1141" y="613"/>
                    </a:lnTo>
                    <a:lnTo>
                      <a:pt x="1127" y="488"/>
                    </a:lnTo>
                    <a:lnTo>
                      <a:pt x="1085" y="376"/>
                    </a:lnTo>
                    <a:lnTo>
                      <a:pt x="1030" y="265"/>
                    </a:lnTo>
                    <a:lnTo>
                      <a:pt x="960" y="182"/>
                    </a:lnTo>
                    <a:lnTo>
                      <a:pt x="877" y="112"/>
                    </a:lnTo>
                    <a:lnTo>
                      <a:pt x="779" y="57"/>
                    </a:lnTo>
                    <a:lnTo>
                      <a:pt x="668" y="15"/>
                    </a:lnTo>
                    <a:lnTo>
                      <a:pt x="557" y="1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97;p22">
                <a:extLst>
                  <a:ext uri="{FF2B5EF4-FFF2-40B4-BE49-F238E27FC236}">
                    <a16:creationId xmlns:a16="http://schemas.microsoft.com/office/drawing/2014/main" id="{3AF8D7A2-1465-1466-A16F-91953D49084B}"/>
                  </a:ext>
                </a:extLst>
              </p:cNvPr>
              <p:cNvSpPr/>
              <p:nvPr/>
            </p:nvSpPr>
            <p:spPr>
              <a:xfrm>
                <a:off x="11052170" y="2992298"/>
                <a:ext cx="29096" cy="60389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4562" extrusionOk="0">
                    <a:moveTo>
                      <a:pt x="2198" y="1"/>
                    </a:moveTo>
                    <a:lnTo>
                      <a:pt x="1" y="4283"/>
                    </a:lnTo>
                    <a:lnTo>
                      <a:pt x="1614" y="4561"/>
                    </a:lnTo>
                    <a:lnTo>
                      <a:pt x="2198" y="1"/>
                    </a:lnTo>
                    <a:close/>
                  </a:path>
                </a:pathLst>
              </a:custGeom>
              <a:solidFill>
                <a:srgbClr val="FF70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98;p22">
                <a:extLst>
                  <a:ext uri="{FF2B5EF4-FFF2-40B4-BE49-F238E27FC236}">
                    <a16:creationId xmlns:a16="http://schemas.microsoft.com/office/drawing/2014/main" id="{FFC47190-639F-6285-1BDF-4A0A5E975DC5}"/>
                  </a:ext>
                </a:extLst>
              </p:cNvPr>
              <p:cNvSpPr/>
              <p:nvPr/>
            </p:nvSpPr>
            <p:spPr>
              <a:xfrm>
                <a:off x="11052170" y="2992298"/>
                <a:ext cx="29096" cy="60389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4562" fill="none" extrusionOk="0">
                    <a:moveTo>
                      <a:pt x="2198" y="1"/>
                    </a:moveTo>
                    <a:lnTo>
                      <a:pt x="1" y="4283"/>
                    </a:lnTo>
                    <a:lnTo>
                      <a:pt x="1614" y="4561"/>
                    </a:lnTo>
                    <a:lnTo>
                      <a:pt x="219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99;p22">
                <a:extLst>
                  <a:ext uri="{FF2B5EF4-FFF2-40B4-BE49-F238E27FC236}">
                    <a16:creationId xmlns:a16="http://schemas.microsoft.com/office/drawing/2014/main" id="{8EAE5D0C-B9A4-5970-9955-D8EAECB4311A}"/>
                  </a:ext>
                </a:extLst>
              </p:cNvPr>
              <p:cNvSpPr/>
              <p:nvPr/>
            </p:nvSpPr>
            <p:spPr>
              <a:xfrm>
                <a:off x="11208459" y="3026717"/>
                <a:ext cx="43445" cy="5174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909" extrusionOk="0">
                    <a:moveTo>
                      <a:pt x="2239" y="1"/>
                    </a:moveTo>
                    <a:lnTo>
                      <a:pt x="2100" y="15"/>
                    </a:lnTo>
                    <a:lnTo>
                      <a:pt x="1933" y="43"/>
                    </a:lnTo>
                    <a:lnTo>
                      <a:pt x="1780" y="84"/>
                    </a:lnTo>
                    <a:lnTo>
                      <a:pt x="1627" y="140"/>
                    </a:lnTo>
                    <a:lnTo>
                      <a:pt x="1460" y="223"/>
                    </a:lnTo>
                    <a:lnTo>
                      <a:pt x="1307" y="307"/>
                    </a:lnTo>
                    <a:lnTo>
                      <a:pt x="1154" y="418"/>
                    </a:lnTo>
                    <a:lnTo>
                      <a:pt x="1015" y="543"/>
                    </a:lnTo>
                    <a:lnTo>
                      <a:pt x="862" y="682"/>
                    </a:lnTo>
                    <a:lnTo>
                      <a:pt x="723" y="835"/>
                    </a:lnTo>
                    <a:lnTo>
                      <a:pt x="598" y="988"/>
                    </a:lnTo>
                    <a:lnTo>
                      <a:pt x="473" y="1169"/>
                    </a:lnTo>
                    <a:lnTo>
                      <a:pt x="362" y="1350"/>
                    </a:lnTo>
                    <a:lnTo>
                      <a:pt x="264" y="1544"/>
                    </a:lnTo>
                    <a:lnTo>
                      <a:pt x="181" y="1739"/>
                    </a:lnTo>
                    <a:lnTo>
                      <a:pt x="111" y="1934"/>
                    </a:lnTo>
                    <a:lnTo>
                      <a:pt x="70" y="2128"/>
                    </a:lnTo>
                    <a:lnTo>
                      <a:pt x="28" y="2309"/>
                    </a:lnTo>
                    <a:lnTo>
                      <a:pt x="14" y="2490"/>
                    </a:lnTo>
                    <a:lnTo>
                      <a:pt x="0" y="2671"/>
                    </a:lnTo>
                    <a:lnTo>
                      <a:pt x="14" y="2837"/>
                    </a:lnTo>
                    <a:lnTo>
                      <a:pt x="42" y="3004"/>
                    </a:lnTo>
                    <a:lnTo>
                      <a:pt x="70" y="3157"/>
                    </a:lnTo>
                    <a:lnTo>
                      <a:pt x="125" y="3296"/>
                    </a:lnTo>
                    <a:lnTo>
                      <a:pt x="195" y="3435"/>
                    </a:lnTo>
                    <a:lnTo>
                      <a:pt x="278" y="3547"/>
                    </a:lnTo>
                    <a:lnTo>
                      <a:pt x="376" y="3658"/>
                    </a:lnTo>
                    <a:lnTo>
                      <a:pt x="487" y="3741"/>
                    </a:lnTo>
                    <a:lnTo>
                      <a:pt x="612" y="3811"/>
                    </a:lnTo>
                    <a:lnTo>
                      <a:pt x="751" y="3866"/>
                    </a:lnTo>
                    <a:lnTo>
                      <a:pt x="890" y="3894"/>
                    </a:lnTo>
                    <a:lnTo>
                      <a:pt x="1043" y="3908"/>
                    </a:lnTo>
                    <a:lnTo>
                      <a:pt x="1196" y="3894"/>
                    </a:lnTo>
                    <a:lnTo>
                      <a:pt x="1349" y="3880"/>
                    </a:lnTo>
                    <a:lnTo>
                      <a:pt x="1502" y="3825"/>
                    </a:lnTo>
                    <a:lnTo>
                      <a:pt x="1669" y="3769"/>
                    </a:lnTo>
                    <a:lnTo>
                      <a:pt x="1822" y="3700"/>
                    </a:lnTo>
                    <a:lnTo>
                      <a:pt x="1975" y="3602"/>
                    </a:lnTo>
                    <a:lnTo>
                      <a:pt x="2128" y="3491"/>
                    </a:lnTo>
                    <a:lnTo>
                      <a:pt x="2281" y="3366"/>
                    </a:lnTo>
                    <a:lnTo>
                      <a:pt x="2420" y="3227"/>
                    </a:lnTo>
                    <a:lnTo>
                      <a:pt x="2559" y="3088"/>
                    </a:lnTo>
                    <a:lnTo>
                      <a:pt x="2684" y="2921"/>
                    </a:lnTo>
                    <a:lnTo>
                      <a:pt x="2809" y="2740"/>
                    </a:lnTo>
                    <a:lnTo>
                      <a:pt x="2920" y="2559"/>
                    </a:lnTo>
                    <a:lnTo>
                      <a:pt x="3018" y="2365"/>
                    </a:lnTo>
                    <a:lnTo>
                      <a:pt x="3101" y="2170"/>
                    </a:lnTo>
                    <a:lnTo>
                      <a:pt x="3171" y="1975"/>
                    </a:lnTo>
                    <a:lnTo>
                      <a:pt x="3226" y="1795"/>
                    </a:lnTo>
                    <a:lnTo>
                      <a:pt x="3254" y="1600"/>
                    </a:lnTo>
                    <a:lnTo>
                      <a:pt x="3282" y="1419"/>
                    </a:lnTo>
                    <a:lnTo>
                      <a:pt x="3282" y="1238"/>
                    </a:lnTo>
                    <a:lnTo>
                      <a:pt x="3268" y="1071"/>
                    </a:lnTo>
                    <a:lnTo>
                      <a:pt x="3254" y="905"/>
                    </a:lnTo>
                    <a:lnTo>
                      <a:pt x="3212" y="752"/>
                    </a:lnTo>
                    <a:lnTo>
                      <a:pt x="3157" y="613"/>
                    </a:lnTo>
                    <a:lnTo>
                      <a:pt x="3087" y="487"/>
                    </a:lnTo>
                    <a:lnTo>
                      <a:pt x="3004" y="362"/>
                    </a:lnTo>
                    <a:lnTo>
                      <a:pt x="2906" y="265"/>
                    </a:lnTo>
                    <a:lnTo>
                      <a:pt x="2795" y="168"/>
                    </a:lnTo>
                    <a:lnTo>
                      <a:pt x="2670" y="98"/>
                    </a:lnTo>
                    <a:lnTo>
                      <a:pt x="2531" y="56"/>
                    </a:lnTo>
                    <a:lnTo>
                      <a:pt x="2392" y="15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00;p22">
                <a:extLst>
                  <a:ext uri="{FF2B5EF4-FFF2-40B4-BE49-F238E27FC236}">
                    <a16:creationId xmlns:a16="http://schemas.microsoft.com/office/drawing/2014/main" id="{F8D56BEF-8DE0-02D6-2302-890155555410}"/>
                  </a:ext>
                </a:extLst>
              </p:cNvPr>
              <p:cNvSpPr/>
              <p:nvPr/>
            </p:nvSpPr>
            <p:spPr>
              <a:xfrm>
                <a:off x="11224649" y="3032793"/>
                <a:ext cx="17871" cy="3296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490" extrusionOk="0">
                    <a:moveTo>
                      <a:pt x="15" y="515"/>
                    </a:moveTo>
                    <a:lnTo>
                      <a:pt x="15" y="515"/>
                    </a:lnTo>
                    <a:lnTo>
                      <a:pt x="112" y="348"/>
                    </a:lnTo>
                    <a:lnTo>
                      <a:pt x="168" y="265"/>
                    </a:lnTo>
                    <a:lnTo>
                      <a:pt x="237" y="209"/>
                    </a:lnTo>
                    <a:lnTo>
                      <a:pt x="307" y="140"/>
                    </a:lnTo>
                    <a:lnTo>
                      <a:pt x="390" y="84"/>
                    </a:lnTo>
                    <a:lnTo>
                      <a:pt x="488" y="42"/>
                    </a:lnTo>
                    <a:lnTo>
                      <a:pt x="585" y="15"/>
                    </a:lnTo>
                    <a:lnTo>
                      <a:pt x="585" y="15"/>
                    </a:lnTo>
                    <a:lnTo>
                      <a:pt x="710" y="1"/>
                    </a:lnTo>
                    <a:lnTo>
                      <a:pt x="835" y="15"/>
                    </a:lnTo>
                    <a:lnTo>
                      <a:pt x="905" y="28"/>
                    </a:lnTo>
                    <a:lnTo>
                      <a:pt x="960" y="56"/>
                    </a:lnTo>
                    <a:lnTo>
                      <a:pt x="1030" y="98"/>
                    </a:lnTo>
                    <a:lnTo>
                      <a:pt x="1085" y="140"/>
                    </a:lnTo>
                    <a:lnTo>
                      <a:pt x="1141" y="195"/>
                    </a:lnTo>
                    <a:lnTo>
                      <a:pt x="1183" y="265"/>
                    </a:lnTo>
                    <a:lnTo>
                      <a:pt x="1238" y="348"/>
                    </a:lnTo>
                    <a:lnTo>
                      <a:pt x="1280" y="432"/>
                    </a:lnTo>
                    <a:lnTo>
                      <a:pt x="1308" y="543"/>
                    </a:lnTo>
                    <a:lnTo>
                      <a:pt x="1336" y="668"/>
                    </a:lnTo>
                    <a:lnTo>
                      <a:pt x="1350" y="807"/>
                    </a:lnTo>
                    <a:lnTo>
                      <a:pt x="1350" y="960"/>
                    </a:lnTo>
                    <a:lnTo>
                      <a:pt x="1350" y="960"/>
                    </a:lnTo>
                    <a:lnTo>
                      <a:pt x="1350" y="1113"/>
                    </a:lnTo>
                    <a:lnTo>
                      <a:pt x="1336" y="1280"/>
                    </a:lnTo>
                    <a:lnTo>
                      <a:pt x="1308" y="1433"/>
                    </a:lnTo>
                    <a:lnTo>
                      <a:pt x="1266" y="1572"/>
                    </a:lnTo>
                    <a:lnTo>
                      <a:pt x="1211" y="1711"/>
                    </a:lnTo>
                    <a:lnTo>
                      <a:pt x="1155" y="1850"/>
                    </a:lnTo>
                    <a:lnTo>
                      <a:pt x="1085" y="1961"/>
                    </a:lnTo>
                    <a:lnTo>
                      <a:pt x="1002" y="2073"/>
                    </a:lnTo>
                    <a:lnTo>
                      <a:pt x="932" y="2184"/>
                    </a:lnTo>
                    <a:lnTo>
                      <a:pt x="849" y="2267"/>
                    </a:lnTo>
                    <a:lnTo>
                      <a:pt x="752" y="2351"/>
                    </a:lnTo>
                    <a:lnTo>
                      <a:pt x="668" y="2406"/>
                    </a:lnTo>
                    <a:lnTo>
                      <a:pt x="571" y="2448"/>
                    </a:lnTo>
                    <a:lnTo>
                      <a:pt x="488" y="2476"/>
                    </a:lnTo>
                    <a:lnTo>
                      <a:pt x="390" y="2490"/>
                    </a:lnTo>
                    <a:lnTo>
                      <a:pt x="307" y="2476"/>
                    </a:lnTo>
                    <a:lnTo>
                      <a:pt x="307" y="2476"/>
                    </a:lnTo>
                    <a:lnTo>
                      <a:pt x="251" y="2462"/>
                    </a:lnTo>
                    <a:lnTo>
                      <a:pt x="209" y="2420"/>
                    </a:lnTo>
                    <a:lnTo>
                      <a:pt x="168" y="2378"/>
                    </a:lnTo>
                    <a:lnTo>
                      <a:pt x="126" y="2323"/>
                    </a:lnTo>
                    <a:lnTo>
                      <a:pt x="70" y="2156"/>
                    </a:lnTo>
                    <a:lnTo>
                      <a:pt x="29" y="1975"/>
                    </a:lnTo>
                    <a:lnTo>
                      <a:pt x="29" y="1975"/>
                    </a:lnTo>
                    <a:lnTo>
                      <a:pt x="126" y="1933"/>
                    </a:lnTo>
                    <a:lnTo>
                      <a:pt x="209" y="1864"/>
                    </a:lnTo>
                    <a:lnTo>
                      <a:pt x="293" y="1781"/>
                    </a:lnTo>
                    <a:lnTo>
                      <a:pt x="348" y="1683"/>
                    </a:lnTo>
                    <a:lnTo>
                      <a:pt x="390" y="1586"/>
                    </a:lnTo>
                    <a:lnTo>
                      <a:pt x="418" y="1461"/>
                    </a:lnTo>
                    <a:lnTo>
                      <a:pt x="432" y="1336"/>
                    </a:lnTo>
                    <a:lnTo>
                      <a:pt x="418" y="1210"/>
                    </a:lnTo>
                    <a:lnTo>
                      <a:pt x="418" y="1210"/>
                    </a:lnTo>
                    <a:lnTo>
                      <a:pt x="390" y="1113"/>
                    </a:lnTo>
                    <a:lnTo>
                      <a:pt x="362" y="1030"/>
                    </a:lnTo>
                    <a:lnTo>
                      <a:pt x="321" y="946"/>
                    </a:lnTo>
                    <a:lnTo>
                      <a:pt x="265" y="877"/>
                    </a:lnTo>
                    <a:lnTo>
                      <a:pt x="209" y="807"/>
                    </a:lnTo>
                    <a:lnTo>
                      <a:pt x="140" y="752"/>
                    </a:lnTo>
                    <a:lnTo>
                      <a:pt x="70" y="710"/>
                    </a:lnTo>
                    <a:lnTo>
                      <a:pt x="1" y="668"/>
                    </a:lnTo>
                    <a:lnTo>
                      <a:pt x="1" y="668"/>
                    </a:lnTo>
                    <a:lnTo>
                      <a:pt x="15" y="515"/>
                    </a:lnTo>
                    <a:lnTo>
                      <a:pt x="15" y="515"/>
                    </a:lnTo>
                    <a:close/>
                  </a:path>
                </a:pathLst>
              </a:custGeom>
              <a:solidFill>
                <a:srgbClr val="D35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01;p22">
                <a:extLst>
                  <a:ext uri="{FF2B5EF4-FFF2-40B4-BE49-F238E27FC236}">
                    <a16:creationId xmlns:a16="http://schemas.microsoft.com/office/drawing/2014/main" id="{F9729F0B-7BC2-9D2F-FF71-C1FC7DF4DF17}"/>
                  </a:ext>
                </a:extLst>
              </p:cNvPr>
              <p:cNvSpPr/>
              <p:nvPr/>
            </p:nvSpPr>
            <p:spPr>
              <a:xfrm>
                <a:off x="10938415" y="3200309"/>
                <a:ext cx="373125" cy="115603"/>
              </a:xfrm>
              <a:custGeom>
                <a:avLst/>
                <a:gdLst/>
                <a:ahLst/>
                <a:cxnLst/>
                <a:rect l="l" t="t" r="r" b="b"/>
                <a:pathLst>
                  <a:path w="28187" h="8733" extrusionOk="0">
                    <a:moveTo>
                      <a:pt x="11319" y="0"/>
                    </a:moveTo>
                    <a:lnTo>
                      <a:pt x="10179" y="14"/>
                    </a:lnTo>
                    <a:lnTo>
                      <a:pt x="9053" y="28"/>
                    </a:lnTo>
                    <a:lnTo>
                      <a:pt x="7968" y="84"/>
                    </a:lnTo>
                    <a:lnTo>
                      <a:pt x="6883" y="139"/>
                    </a:lnTo>
                    <a:lnTo>
                      <a:pt x="5813" y="223"/>
                    </a:lnTo>
                    <a:lnTo>
                      <a:pt x="4742" y="334"/>
                    </a:lnTo>
                    <a:lnTo>
                      <a:pt x="3644" y="459"/>
                    </a:lnTo>
                    <a:lnTo>
                      <a:pt x="2531" y="612"/>
                    </a:lnTo>
                    <a:lnTo>
                      <a:pt x="1377" y="807"/>
                    </a:lnTo>
                    <a:lnTo>
                      <a:pt x="1321" y="835"/>
                    </a:lnTo>
                    <a:lnTo>
                      <a:pt x="1252" y="904"/>
                    </a:lnTo>
                    <a:lnTo>
                      <a:pt x="1155" y="1015"/>
                    </a:lnTo>
                    <a:lnTo>
                      <a:pt x="1043" y="1154"/>
                    </a:lnTo>
                    <a:lnTo>
                      <a:pt x="932" y="1321"/>
                    </a:lnTo>
                    <a:lnTo>
                      <a:pt x="807" y="1516"/>
                    </a:lnTo>
                    <a:lnTo>
                      <a:pt x="682" y="1725"/>
                    </a:lnTo>
                    <a:lnTo>
                      <a:pt x="557" y="1961"/>
                    </a:lnTo>
                    <a:lnTo>
                      <a:pt x="445" y="2197"/>
                    </a:lnTo>
                    <a:lnTo>
                      <a:pt x="334" y="2448"/>
                    </a:lnTo>
                    <a:lnTo>
                      <a:pt x="223" y="2712"/>
                    </a:lnTo>
                    <a:lnTo>
                      <a:pt x="140" y="2976"/>
                    </a:lnTo>
                    <a:lnTo>
                      <a:pt x="70" y="3226"/>
                    </a:lnTo>
                    <a:lnTo>
                      <a:pt x="14" y="3477"/>
                    </a:lnTo>
                    <a:lnTo>
                      <a:pt x="0" y="3713"/>
                    </a:lnTo>
                    <a:lnTo>
                      <a:pt x="0" y="3935"/>
                    </a:lnTo>
                    <a:lnTo>
                      <a:pt x="42" y="4088"/>
                    </a:lnTo>
                    <a:lnTo>
                      <a:pt x="167" y="4436"/>
                    </a:lnTo>
                    <a:lnTo>
                      <a:pt x="334" y="4853"/>
                    </a:lnTo>
                    <a:lnTo>
                      <a:pt x="418" y="5048"/>
                    </a:lnTo>
                    <a:lnTo>
                      <a:pt x="501" y="5201"/>
                    </a:lnTo>
                    <a:lnTo>
                      <a:pt x="571" y="5312"/>
                    </a:lnTo>
                    <a:lnTo>
                      <a:pt x="598" y="5382"/>
                    </a:lnTo>
                    <a:lnTo>
                      <a:pt x="598" y="5465"/>
                    </a:lnTo>
                    <a:lnTo>
                      <a:pt x="612" y="5479"/>
                    </a:lnTo>
                    <a:lnTo>
                      <a:pt x="654" y="5493"/>
                    </a:lnTo>
                    <a:lnTo>
                      <a:pt x="863" y="5548"/>
                    </a:lnTo>
                    <a:lnTo>
                      <a:pt x="2114" y="5882"/>
                    </a:lnTo>
                    <a:lnTo>
                      <a:pt x="3449" y="6258"/>
                    </a:lnTo>
                    <a:lnTo>
                      <a:pt x="4867" y="6633"/>
                    </a:lnTo>
                    <a:lnTo>
                      <a:pt x="5618" y="6828"/>
                    </a:lnTo>
                    <a:lnTo>
                      <a:pt x="6369" y="7009"/>
                    </a:lnTo>
                    <a:lnTo>
                      <a:pt x="7148" y="7203"/>
                    </a:lnTo>
                    <a:lnTo>
                      <a:pt x="7954" y="7370"/>
                    </a:lnTo>
                    <a:lnTo>
                      <a:pt x="8775" y="7537"/>
                    </a:lnTo>
                    <a:lnTo>
                      <a:pt x="9623" y="7690"/>
                    </a:lnTo>
                    <a:lnTo>
                      <a:pt x="10499" y="7829"/>
                    </a:lnTo>
                    <a:lnTo>
                      <a:pt x="11389" y="7954"/>
                    </a:lnTo>
                    <a:lnTo>
                      <a:pt x="12306" y="8065"/>
                    </a:lnTo>
                    <a:lnTo>
                      <a:pt x="13238" y="8163"/>
                    </a:lnTo>
                    <a:lnTo>
                      <a:pt x="16979" y="8482"/>
                    </a:lnTo>
                    <a:lnTo>
                      <a:pt x="18550" y="8594"/>
                    </a:lnTo>
                    <a:lnTo>
                      <a:pt x="19926" y="8677"/>
                    </a:lnTo>
                    <a:lnTo>
                      <a:pt x="20552" y="8705"/>
                    </a:lnTo>
                    <a:lnTo>
                      <a:pt x="21136" y="8733"/>
                    </a:lnTo>
                    <a:lnTo>
                      <a:pt x="22221" y="8733"/>
                    </a:lnTo>
                    <a:lnTo>
                      <a:pt x="22707" y="8719"/>
                    </a:lnTo>
                    <a:lnTo>
                      <a:pt x="23166" y="8691"/>
                    </a:lnTo>
                    <a:lnTo>
                      <a:pt x="23611" y="8649"/>
                    </a:lnTo>
                    <a:lnTo>
                      <a:pt x="24015" y="8594"/>
                    </a:lnTo>
                    <a:lnTo>
                      <a:pt x="24307" y="8538"/>
                    </a:lnTo>
                    <a:lnTo>
                      <a:pt x="24599" y="8469"/>
                    </a:lnTo>
                    <a:lnTo>
                      <a:pt x="24863" y="8371"/>
                    </a:lnTo>
                    <a:lnTo>
                      <a:pt x="25141" y="8274"/>
                    </a:lnTo>
                    <a:lnTo>
                      <a:pt x="25391" y="8163"/>
                    </a:lnTo>
                    <a:lnTo>
                      <a:pt x="25641" y="8024"/>
                    </a:lnTo>
                    <a:lnTo>
                      <a:pt x="25878" y="7885"/>
                    </a:lnTo>
                    <a:lnTo>
                      <a:pt x="26100" y="7732"/>
                    </a:lnTo>
                    <a:lnTo>
                      <a:pt x="26323" y="7579"/>
                    </a:lnTo>
                    <a:lnTo>
                      <a:pt x="26531" y="7412"/>
                    </a:lnTo>
                    <a:lnTo>
                      <a:pt x="26726" y="7231"/>
                    </a:lnTo>
                    <a:lnTo>
                      <a:pt x="26907" y="7036"/>
                    </a:lnTo>
                    <a:lnTo>
                      <a:pt x="27088" y="6856"/>
                    </a:lnTo>
                    <a:lnTo>
                      <a:pt x="27240" y="6647"/>
                    </a:lnTo>
                    <a:lnTo>
                      <a:pt x="27393" y="6452"/>
                    </a:lnTo>
                    <a:lnTo>
                      <a:pt x="27532" y="6244"/>
                    </a:lnTo>
                    <a:lnTo>
                      <a:pt x="27658" y="6035"/>
                    </a:lnTo>
                    <a:lnTo>
                      <a:pt x="27769" y="5827"/>
                    </a:lnTo>
                    <a:lnTo>
                      <a:pt x="27866" y="5618"/>
                    </a:lnTo>
                    <a:lnTo>
                      <a:pt x="27964" y="5409"/>
                    </a:lnTo>
                    <a:lnTo>
                      <a:pt x="28033" y="5187"/>
                    </a:lnTo>
                    <a:lnTo>
                      <a:pt x="28089" y="4978"/>
                    </a:lnTo>
                    <a:lnTo>
                      <a:pt x="28130" y="4784"/>
                    </a:lnTo>
                    <a:lnTo>
                      <a:pt x="28172" y="4575"/>
                    </a:lnTo>
                    <a:lnTo>
                      <a:pt x="28186" y="4380"/>
                    </a:lnTo>
                    <a:lnTo>
                      <a:pt x="28186" y="4186"/>
                    </a:lnTo>
                    <a:lnTo>
                      <a:pt x="28172" y="4005"/>
                    </a:lnTo>
                    <a:lnTo>
                      <a:pt x="28144" y="3824"/>
                    </a:lnTo>
                    <a:lnTo>
                      <a:pt x="28103" y="3657"/>
                    </a:lnTo>
                    <a:lnTo>
                      <a:pt x="28033" y="3491"/>
                    </a:lnTo>
                    <a:lnTo>
                      <a:pt x="27964" y="3338"/>
                    </a:lnTo>
                    <a:lnTo>
                      <a:pt x="27866" y="3199"/>
                    </a:lnTo>
                    <a:lnTo>
                      <a:pt x="27588" y="2851"/>
                    </a:lnTo>
                    <a:lnTo>
                      <a:pt x="27282" y="2531"/>
                    </a:lnTo>
                    <a:lnTo>
                      <a:pt x="26948" y="2225"/>
                    </a:lnTo>
                    <a:lnTo>
                      <a:pt x="26587" y="1933"/>
                    </a:lnTo>
                    <a:lnTo>
                      <a:pt x="26225" y="1669"/>
                    </a:lnTo>
                    <a:lnTo>
                      <a:pt x="25836" y="1419"/>
                    </a:lnTo>
                    <a:lnTo>
                      <a:pt x="25419" y="1196"/>
                    </a:lnTo>
                    <a:lnTo>
                      <a:pt x="25002" y="1001"/>
                    </a:lnTo>
                    <a:lnTo>
                      <a:pt x="24557" y="821"/>
                    </a:lnTo>
                    <a:lnTo>
                      <a:pt x="24112" y="668"/>
                    </a:lnTo>
                    <a:lnTo>
                      <a:pt x="23653" y="529"/>
                    </a:lnTo>
                    <a:lnTo>
                      <a:pt x="23180" y="417"/>
                    </a:lnTo>
                    <a:lnTo>
                      <a:pt x="22694" y="334"/>
                    </a:lnTo>
                    <a:lnTo>
                      <a:pt x="22207" y="265"/>
                    </a:lnTo>
                    <a:lnTo>
                      <a:pt x="21720" y="223"/>
                    </a:lnTo>
                    <a:lnTo>
                      <a:pt x="21220" y="195"/>
                    </a:lnTo>
                    <a:lnTo>
                      <a:pt x="17966" y="112"/>
                    </a:lnTo>
                    <a:lnTo>
                      <a:pt x="15087" y="42"/>
                    </a:lnTo>
                    <a:lnTo>
                      <a:pt x="13780" y="14"/>
                    </a:lnTo>
                    <a:lnTo>
                      <a:pt x="12529" y="0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02;p22">
                <a:extLst>
                  <a:ext uri="{FF2B5EF4-FFF2-40B4-BE49-F238E27FC236}">
                    <a16:creationId xmlns:a16="http://schemas.microsoft.com/office/drawing/2014/main" id="{C771CEBA-586A-5285-1C6E-7796DD67ADC4}"/>
                  </a:ext>
                </a:extLst>
              </p:cNvPr>
              <p:cNvSpPr/>
              <p:nvPr/>
            </p:nvSpPr>
            <p:spPr>
              <a:xfrm>
                <a:off x="10938415" y="3200309"/>
                <a:ext cx="373125" cy="115603"/>
              </a:xfrm>
              <a:custGeom>
                <a:avLst/>
                <a:gdLst/>
                <a:ahLst/>
                <a:cxnLst/>
                <a:rect l="l" t="t" r="r" b="b"/>
                <a:pathLst>
                  <a:path w="28187" h="8733" fill="none" extrusionOk="0">
                    <a:moveTo>
                      <a:pt x="0" y="3935"/>
                    </a:moveTo>
                    <a:lnTo>
                      <a:pt x="0" y="3935"/>
                    </a:lnTo>
                    <a:lnTo>
                      <a:pt x="0" y="3713"/>
                    </a:lnTo>
                    <a:lnTo>
                      <a:pt x="14" y="3477"/>
                    </a:lnTo>
                    <a:lnTo>
                      <a:pt x="70" y="3226"/>
                    </a:lnTo>
                    <a:lnTo>
                      <a:pt x="140" y="2976"/>
                    </a:lnTo>
                    <a:lnTo>
                      <a:pt x="223" y="2712"/>
                    </a:lnTo>
                    <a:lnTo>
                      <a:pt x="334" y="2448"/>
                    </a:lnTo>
                    <a:lnTo>
                      <a:pt x="445" y="2197"/>
                    </a:lnTo>
                    <a:lnTo>
                      <a:pt x="557" y="1961"/>
                    </a:lnTo>
                    <a:lnTo>
                      <a:pt x="682" y="1725"/>
                    </a:lnTo>
                    <a:lnTo>
                      <a:pt x="807" y="1516"/>
                    </a:lnTo>
                    <a:lnTo>
                      <a:pt x="932" y="1321"/>
                    </a:lnTo>
                    <a:lnTo>
                      <a:pt x="1043" y="1154"/>
                    </a:lnTo>
                    <a:lnTo>
                      <a:pt x="1155" y="1015"/>
                    </a:lnTo>
                    <a:lnTo>
                      <a:pt x="1252" y="904"/>
                    </a:lnTo>
                    <a:lnTo>
                      <a:pt x="1321" y="835"/>
                    </a:lnTo>
                    <a:lnTo>
                      <a:pt x="1377" y="807"/>
                    </a:lnTo>
                    <a:lnTo>
                      <a:pt x="1377" y="807"/>
                    </a:lnTo>
                    <a:lnTo>
                      <a:pt x="2531" y="612"/>
                    </a:lnTo>
                    <a:lnTo>
                      <a:pt x="3644" y="459"/>
                    </a:lnTo>
                    <a:lnTo>
                      <a:pt x="4742" y="334"/>
                    </a:lnTo>
                    <a:lnTo>
                      <a:pt x="5813" y="223"/>
                    </a:lnTo>
                    <a:lnTo>
                      <a:pt x="6883" y="139"/>
                    </a:lnTo>
                    <a:lnTo>
                      <a:pt x="7968" y="84"/>
                    </a:lnTo>
                    <a:lnTo>
                      <a:pt x="9053" y="28"/>
                    </a:lnTo>
                    <a:lnTo>
                      <a:pt x="10179" y="14"/>
                    </a:lnTo>
                    <a:lnTo>
                      <a:pt x="11319" y="0"/>
                    </a:lnTo>
                    <a:lnTo>
                      <a:pt x="12529" y="0"/>
                    </a:lnTo>
                    <a:lnTo>
                      <a:pt x="13780" y="14"/>
                    </a:lnTo>
                    <a:lnTo>
                      <a:pt x="15087" y="42"/>
                    </a:lnTo>
                    <a:lnTo>
                      <a:pt x="17966" y="112"/>
                    </a:lnTo>
                    <a:lnTo>
                      <a:pt x="21220" y="195"/>
                    </a:lnTo>
                    <a:lnTo>
                      <a:pt x="21220" y="195"/>
                    </a:lnTo>
                    <a:lnTo>
                      <a:pt x="21720" y="223"/>
                    </a:lnTo>
                    <a:lnTo>
                      <a:pt x="22207" y="265"/>
                    </a:lnTo>
                    <a:lnTo>
                      <a:pt x="22694" y="334"/>
                    </a:lnTo>
                    <a:lnTo>
                      <a:pt x="23180" y="417"/>
                    </a:lnTo>
                    <a:lnTo>
                      <a:pt x="23653" y="529"/>
                    </a:lnTo>
                    <a:lnTo>
                      <a:pt x="24112" y="668"/>
                    </a:lnTo>
                    <a:lnTo>
                      <a:pt x="24557" y="821"/>
                    </a:lnTo>
                    <a:lnTo>
                      <a:pt x="25002" y="1001"/>
                    </a:lnTo>
                    <a:lnTo>
                      <a:pt x="25419" y="1196"/>
                    </a:lnTo>
                    <a:lnTo>
                      <a:pt x="25836" y="1419"/>
                    </a:lnTo>
                    <a:lnTo>
                      <a:pt x="26225" y="1669"/>
                    </a:lnTo>
                    <a:lnTo>
                      <a:pt x="26587" y="1933"/>
                    </a:lnTo>
                    <a:lnTo>
                      <a:pt x="26948" y="2225"/>
                    </a:lnTo>
                    <a:lnTo>
                      <a:pt x="27282" y="2531"/>
                    </a:lnTo>
                    <a:lnTo>
                      <a:pt x="27588" y="2851"/>
                    </a:lnTo>
                    <a:lnTo>
                      <a:pt x="27866" y="3199"/>
                    </a:lnTo>
                    <a:lnTo>
                      <a:pt x="27866" y="3199"/>
                    </a:lnTo>
                    <a:lnTo>
                      <a:pt x="27964" y="3338"/>
                    </a:lnTo>
                    <a:lnTo>
                      <a:pt x="28033" y="3491"/>
                    </a:lnTo>
                    <a:lnTo>
                      <a:pt x="28103" y="3657"/>
                    </a:lnTo>
                    <a:lnTo>
                      <a:pt x="28144" y="3824"/>
                    </a:lnTo>
                    <a:lnTo>
                      <a:pt x="28172" y="4005"/>
                    </a:lnTo>
                    <a:lnTo>
                      <a:pt x="28186" y="4186"/>
                    </a:lnTo>
                    <a:lnTo>
                      <a:pt x="28186" y="4380"/>
                    </a:lnTo>
                    <a:lnTo>
                      <a:pt x="28172" y="4575"/>
                    </a:lnTo>
                    <a:lnTo>
                      <a:pt x="28130" y="4784"/>
                    </a:lnTo>
                    <a:lnTo>
                      <a:pt x="28089" y="4978"/>
                    </a:lnTo>
                    <a:lnTo>
                      <a:pt x="28033" y="5187"/>
                    </a:lnTo>
                    <a:lnTo>
                      <a:pt x="27964" y="5409"/>
                    </a:lnTo>
                    <a:lnTo>
                      <a:pt x="27866" y="5618"/>
                    </a:lnTo>
                    <a:lnTo>
                      <a:pt x="27769" y="5827"/>
                    </a:lnTo>
                    <a:lnTo>
                      <a:pt x="27658" y="6035"/>
                    </a:lnTo>
                    <a:lnTo>
                      <a:pt x="27532" y="6244"/>
                    </a:lnTo>
                    <a:lnTo>
                      <a:pt x="27393" y="6452"/>
                    </a:lnTo>
                    <a:lnTo>
                      <a:pt x="27240" y="6647"/>
                    </a:lnTo>
                    <a:lnTo>
                      <a:pt x="27088" y="6856"/>
                    </a:lnTo>
                    <a:lnTo>
                      <a:pt x="26907" y="7036"/>
                    </a:lnTo>
                    <a:lnTo>
                      <a:pt x="26726" y="7231"/>
                    </a:lnTo>
                    <a:lnTo>
                      <a:pt x="26531" y="7412"/>
                    </a:lnTo>
                    <a:lnTo>
                      <a:pt x="26323" y="7579"/>
                    </a:lnTo>
                    <a:lnTo>
                      <a:pt x="26100" y="7732"/>
                    </a:lnTo>
                    <a:lnTo>
                      <a:pt x="25878" y="7885"/>
                    </a:lnTo>
                    <a:lnTo>
                      <a:pt x="25641" y="8024"/>
                    </a:lnTo>
                    <a:lnTo>
                      <a:pt x="25391" y="8163"/>
                    </a:lnTo>
                    <a:lnTo>
                      <a:pt x="25141" y="8274"/>
                    </a:lnTo>
                    <a:lnTo>
                      <a:pt x="24863" y="8371"/>
                    </a:lnTo>
                    <a:lnTo>
                      <a:pt x="24599" y="8469"/>
                    </a:lnTo>
                    <a:lnTo>
                      <a:pt x="24307" y="8538"/>
                    </a:lnTo>
                    <a:lnTo>
                      <a:pt x="24015" y="8594"/>
                    </a:lnTo>
                    <a:lnTo>
                      <a:pt x="24015" y="8594"/>
                    </a:lnTo>
                    <a:lnTo>
                      <a:pt x="23611" y="8649"/>
                    </a:lnTo>
                    <a:lnTo>
                      <a:pt x="23166" y="8691"/>
                    </a:lnTo>
                    <a:lnTo>
                      <a:pt x="22707" y="8719"/>
                    </a:lnTo>
                    <a:lnTo>
                      <a:pt x="22221" y="8733"/>
                    </a:lnTo>
                    <a:lnTo>
                      <a:pt x="21692" y="8733"/>
                    </a:lnTo>
                    <a:lnTo>
                      <a:pt x="21136" y="8733"/>
                    </a:lnTo>
                    <a:lnTo>
                      <a:pt x="20552" y="8705"/>
                    </a:lnTo>
                    <a:lnTo>
                      <a:pt x="19926" y="8677"/>
                    </a:lnTo>
                    <a:lnTo>
                      <a:pt x="18550" y="8594"/>
                    </a:lnTo>
                    <a:lnTo>
                      <a:pt x="16979" y="8482"/>
                    </a:lnTo>
                    <a:lnTo>
                      <a:pt x="13238" y="8163"/>
                    </a:lnTo>
                    <a:lnTo>
                      <a:pt x="13238" y="8163"/>
                    </a:lnTo>
                    <a:lnTo>
                      <a:pt x="12306" y="8065"/>
                    </a:lnTo>
                    <a:lnTo>
                      <a:pt x="11389" y="7954"/>
                    </a:lnTo>
                    <a:lnTo>
                      <a:pt x="10499" y="7829"/>
                    </a:lnTo>
                    <a:lnTo>
                      <a:pt x="9623" y="7690"/>
                    </a:lnTo>
                    <a:lnTo>
                      <a:pt x="8775" y="7537"/>
                    </a:lnTo>
                    <a:lnTo>
                      <a:pt x="7954" y="7370"/>
                    </a:lnTo>
                    <a:lnTo>
                      <a:pt x="7148" y="7203"/>
                    </a:lnTo>
                    <a:lnTo>
                      <a:pt x="6369" y="7009"/>
                    </a:lnTo>
                    <a:lnTo>
                      <a:pt x="5618" y="6828"/>
                    </a:lnTo>
                    <a:lnTo>
                      <a:pt x="4867" y="6633"/>
                    </a:lnTo>
                    <a:lnTo>
                      <a:pt x="3449" y="6258"/>
                    </a:lnTo>
                    <a:lnTo>
                      <a:pt x="2114" y="5882"/>
                    </a:lnTo>
                    <a:lnTo>
                      <a:pt x="863" y="5548"/>
                    </a:lnTo>
                    <a:lnTo>
                      <a:pt x="863" y="5548"/>
                    </a:lnTo>
                    <a:lnTo>
                      <a:pt x="654" y="5493"/>
                    </a:lnTo>
                    <a:lnTo>
                      <a:pt x="612" y="5479"/>
                    </a:lnTo>
                    <a:lnTo>
                      <a:pt x="598" y="5465"/>
                    </a:lnTo>
                    <a:lnTo>
                      <a:pt x="598" y="5382"/>
                    </a:lnTo>
                    <a:lnTo>
                      <a:pt x="571" y="5312"/>
                    </a:lnTo>
                    <a:lnTo>
                      <a:pt x="501" y="5201"/>
                    </a:lnTo>
                    <a:lnTo>
                      <a:pt x="501" y="5201"/>
                    </a:lnTo>
                    <a:lnTo>
                      <a:pt x="418" y="5048"/>
                    </a:lnTo>
                    <a:lnTo>
                      <a:pt x="334" y="4853"/>
                    </a:lnTo>
                    <a:lnTo>
                      <a:pt x="167" y="4436"/>
                    </a:lnTo>
                    <a:lnTo>
                      <a:pt x="42" y="4088"/>
                    </a:lnTo>
                    <a:lnTo>
                      <a:pt x="0" y="393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03;p22">
                <a:extLst>
                  <a:ext uri="{FF2B5EF4-FFF2-40B4-BE49-F238E27FC236}">
                    <a16:creationId xmlns:a16="http://schemas.microsoft.com/office/drawing/2014/main" id="{5AB1E825-7649-4F5A-C7D4-69318543CC24}"/>
                  </a:ext>
                </a:extLst>
              </p:cNvPr>
              <p:cNvSpPr/>
              <p:nvPr/>
            </p:nvSpPr>
            <p:spPr>
              <a:xfrm>
                <a:off x="11211398" y="3202705"/>
                <a:ext cx="10015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7566" h="4075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599" y="14"/>
                    </a:lnTo>
                    <a:lnTo>
                      <a:pt x="599" y="14"/>
                    </a:lnTo>
                    <a:lnTo>
                      <a:pt x="1099" y="42"/>
                    </a:lnTo>
                    <a:lnTo>
                      <a:pt x="1586" y="84"/>
                    </a:lnTo>
                    <a:lnTo>
                      <a:pt x="2073" y="153"/>
                    </a:lnTo>
                    <a:lnTo>
                      <a:pt x="2559" y="236"/>
                    </a:lnTo>
                    <a:lnTo>
                      <a:pt x="3032" y="348"/>
                    </a:lnTo>
                    <a:lnTo>
                      <a:pt x="3491" y="487"/>
                    </a:lnTo>
                    <a:lnTo>
                      <a:pt x="3936" y="640"/>
                    </a:lnTo>
                    <a:lnTo>
                      <a:pt x="4381" y="820"/>
                    </a:lnTo>
                    <a:lnTo>
                      <a:pt x="4798" y="1015"/>
                    </a:lnTo>
                    <a:lnTo>
                      <a:pt x="5215" y="1238"/>
                    </a:lnTo>
                    <a:lnTo>
                      <a:pt x="5604" y="1488"/>
                    </a:lnTo>
                    <a:lnTo>
                      <a:pt x="5966" y="1752"/>
                    </a:lnTo>
                    <a:lnTo>
                      <a:pt x="6327" y="2044"/>
                    </a:lnTo>
                    <a:lnTo>
                      <a:pt x="6661" y="2350"/>
                    </a:lnTo>
                    <a:lnTo>
                      <a:pt x="6967" y="2670"/>
                    </a:lnTo>
                    <a:lnTo>
                      <a:pt x="7245" y="3018"/>
                    </a:lnTo>
                    <a:lnTo>
                      <a:pt x="7245" y="3018"/>
                    </a:lnTo>
                    <a:lnTo>
                      <a:pt x="7329" y="3129"/>
                    </a:lnTo>
                    <a:lnTo>
                      <a:pt x="7384" y="3254"/>
                    </a:lnTo>
                    <a:lnTo>
                      <a:pt x="7440" y="3379"/>
                    </a:lnTo>
                    <a:lnTo>
                      <a:pt x="7482" y="3504"/>
                    </a:lnTo>
                    <a:lnTo>
                      <a:pt x="7523" y="3643"/>
                    </a:lnTo>
                    <a:lnTo>
                      <a:pt x="7551" y="3782"/>
                    </a:lnTo>
                    <a:lnTo>
                      <a:pt x="7565" y="3935"/>
                    </a:lnTo>
                    <a:lnTo>
                      <a:pt x="7565" y="4074"/>
                    </a:lnTo>
                    <a:lnTo>
                      <a:pt x="7565" y="4074"/>
                    </a:lnTo>
                    <a:lnTo>
                      <a:pt x="7565" y="3935"/>
                    </a:lnTo>
                    <a:lnTo>
                      <a:pt x="7551" y="3782"/>
                    </a:lnTo>
                    <a:lnTo>
                      <a:pt x="7523" y="3643"/>
                    </a:lnTo>
                    <a:lnTo>
                      <a:pt x="7482" y="3504"/>
                    </a:lnTo>
                    <a:lnTo>
                      <a:pt x="7440" y="3379"/>
                    </a:lnTo>
                    <a:lnTo>
                      <a:pt x="7384" y="3254"/>
                    </a:lnTo>
                    <a:lnTo>
                      <a:pt x="7329" y="3129"/>
                    </a:lnTo>
                    <a:lnTo>
                      <a:pt x="7245" y="3018"/>
                    </a:lnTo>
                    <a:lnTo>
                      <a:pt x="7245" y="3018"/>
                    </a:lnTo>
                    <a:lnTo>
                      <a:pt x="6967" y="2670"/>
                    </a:lnTo>
                    <a:lnTo>
                      <a:pt x="6661" y="2350"/>
                    </a:lnTo>
                    <a:lnTo>
                      <a:pt x="6327" y="2044"/>
                    </a:lnTo>
                    <a:lnTo>
                      <a:pt x="5966" y="1752"/>
                    </a:lnTo>
                    <a:lnTo>
                      <a:pt x="5604" y="1488"/>
                    </a:lnTo>
                    <a:lnTo>
                      <a:pt x="5215" y="1238"/>
                    </a:lnTo>
                    <a:lnTo>
                      <a:pt x="4798" y="1015"/>
                    </a:lnTo>
                    <a:lnTo>
                      <a:pt x="4381" y="820"/>
                    </a:lnTo>
                    <a:lnTo>
                      <a:pt x="3936" y="640"/>
                    </a:lnTo>
                    <a:lnTo>
                      <a:pt x="3491" y="487"/>
                    </a:lnTo>
                    <a:lnTo>
                      <a:pt x="3032" y="348"/>
                    </a:lnTo>
                    <a:lnTo>
                      <a:pt x="2559" y="236"/>
                    </a:lnTo>
                    <a:lnTo>
                      <a:pt x="2073" y="153"/>
                    </a:lnTo>
                    <a:lnTo>
                      <a:pt x="1586" y="84"/>
                    </a:lnTo>
                    <a:lnTo>
                      <a:pt x="1099" y="42"/>
                    </a:lnTo>
                    <a:lnTo>
                      <a:pt x="599" y="14"/>
                    </a:lnTo>
                    <a:lnTo>
                      <a:pt x="599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8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04;p22">
                <a:extLst>
                  <a:ext uri="{FF2B5EF4-FFF2-40B4-BE49-F238E27FC236}">
                    <a16:creationId xmlns:a16="http://schemas.microsoft.com/office/drawing/2014/main" id="{994F9777-CEC3-C327-49B2-B269FCCAE7B6}"/>
                  </a:ext>
                </a:extLst>
              </p:cNvPr>
              <p:cNvSpPr/>
              <p:nvPr/>
            </p:nvSpPr>
            <p:spPr>
              <a:xfrm>
                <a:off x="11211398" y="3202705"/>
                <a:ext cx="10015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7566" h="4075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599" y="14"/>
                    </a:lnTo>
                    <a:lnTo>
                      <a:pt x="599" y="14"/>
                    </a:lnTo>
                    <a:lnTo>
                      <a:pt x="1099" y="42"/>
                    </a:lnTo>
                    <a:lnTo>
                      <a:pt x="1586" y="84"/>
                    </a:lnTo>
                    <a:lnTo>
                      <a:pt x="2073" y="153"/>
                    </a:lnTo>
                    <a:lnTo>
                      <a:pt x="2559" y="236"/>
                    </a:lnTo>
                    <a:lnTo>
                      <a:pt x="3032" y="348"/>
                    </a:lnTo>
                    <a:lnTo>
                      <a:pt x="3491" y="487"/>
                    </a:lnTo>
                    <a:lnTo>
                      <a:pt x="3936" y="640"/>
                    </a:lnTo>
                    <a:lnTo>
                      <a:pt x="4381" y="820"/>
                    </a:lnTo>
                    <a:lnTo>
                      <a:pt x="4798" y="1015"/>
                    </a:lnTo>
                    <a:lnTo>
                      <a:pt x="5215" y="1238"/>
                    </a:lnTo>
                    <a:lnTo>
                      <a:pt x="5604" y="1488"/>
                    </a:lnTo>
                    <a:lnTo>
                      <a:pt x="5966" y="1752"/>
                    </a:lnTo>
                    <a:lnTo>
                      <a:pt x="6327" y="2044"/>
                    </a:lnTo>
                    <a:lnTo>
                      <a:pt x="6661" y="2350"/>
                    </a:lnTo>
                    <a:lnTo>
                      <a:pt x="6967" y="2670"/>
                    </a:lnTo>
                    <a:lnTo>
                      <a:pt x="7245" y="3018"/>
                    </a:lnTo>
                    <a:lnTo>
                      <a:pt x="7245" y="3018"/>
                    </a:lnTo>
                    <a:lnTo>
                      <a:pt x="7329" y="3129"/>
                    </a:lnTo>
                    <a:lnTo>
                      <a:pt x="7384" y="3254"/>
                    </a:lnTo>
                    <a:lnTo>
                      <a:pt x="7440" y="3379"/>
                    </a:lnTo>
                    <a:lnTo>
                      <a:pt x="7482" y="3504"/>
                    </a:lnTo>
                    <a:lnTo>
                      <a:pt x="7523" y="3643"/>
                    </a:lnTo>
                    <a:lnTo>
                      <a:pt x="7551" y="3782"/>
                    </a:lnTo>
                    <a:lnTo>
                      <a:pt x="7565" y="3935"/>
                    </a:lnTo>
                    <a:lnTo>
                      <a:pt x="7565" y="4074"/>
                    </a:lnTo>
                    <a:lnTo>
                      <a:pt x="7565" y="4074"/>
                    </a:lnTo>
                    <a:lnTo>
                      <a:pt x="7565" y="3935"/>
                    </a:lnTo>
                    <a:lnTo>
                      <a:pt x="7551" y="3782"/>
                    </a:lnTo>
                    <a:lnTo>
                      <a:pt x="7523" y="3643"/>
                    </a:lnTo>
                    <a:lnTo>
                      <a:pt x="7482" y="3504"/>
                    </a:lnTo>
                    <a:lnTo>
                      <a:pt x="7440" y="3379"/>
                    </a:lnTo>
                    <a:lnTo>
                      <a:pt x="7384" y="3254"/>
                    </a:lnTo>
                    <a:lnTo>
                      <a:pt x="7329" y="3129"/>
                    </a:lnTo>
                    <a:lnTo>
                      <a:pt x="7245" y="3018"/>
                    </a:lnTo>
                    <a:lnTo>
                      <a:pt x="7245" y="3018"/>
                    </a:lnTo>
                    <a:lnTo>
                      <a:pt x="6967" y="2670"/>
                    </a:lnTo>
                    <a:lnTo>
                      <a:pt x="6661" y="2350"/>
                    </a:lnTo>
                    <a:lnTo>
                      <a:pt x="6327" y="2044"/>
                    </a:lnTo>
                    <a:lnTo>
                      <a:pt x="5966" y="1752"/>
                    </a:lnTo>
                    <a:lnTo>
                      <a:pt x="5604" y="1488"/>
                    </a:lnTo>
                    <a:lnTo>
                      <a:pt x="5215" y="1238"/>
                    </a:lnTo>
                    <a:lnTo>
                      <a:pt x="4798" y="1015"/>
                    </a:lnTo>
                    <a:lnTo>
                      <a:pt x="4381" y="820"/>
                    </a:lnTo>
                    <a:lnTo>
                      <a:pt x="3936" y="640"/>
                    </a:lnTo>
                    <a:lnTo>
                      <a:pt x="3491" y="487"/>
                    </a:lnTo>
                    <a:lnTo>
                      <a:pt x="3032" y="348"/>
                    </a:lnTo>
                    <a:lnTo>
                      <a:pt x="2559" y="236"/>
                    </a:lnTo>
                    <a:lnTo>
                      <a:pt x="2073" y="153"/>
                    </a:lnTo>
                    <a:lnTo>
                      <a:pt x="1586" y="84"/>
                    </a:lnTo>
                    <a:lnTo>
                      <a:pt x="1099" y="42"/>
                    </a:lnTo>
                    <a:lnTo>
                      <a:pt x="599" y="14"/>
                    </a:lnTo>
                    <a:lnTo>
                      <a:pt x="599" y="1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5;p22">
                <a:extLst>
                  <a:ext uri="{FF2B5EF4-FFF2-40B4-BE49-F238E27FC236}">
                    <a16:creationId xmlns:a16="http://schemas.microsoft.com/office/drawing/2014/main" id="{7F4C5205-09B8-57A9-70FB-A3183D89E411}"/>
                  </a:ext>
                </a:extLst>
              </p:cNvPr>
              <p:cNvSpPr/>
              <p:nvPr/>
            </p:nvSpPr>
            <p:spPr>
              <a:xfrm>
                <a:off x="11126913" y="3309471"/>
                <a:ext cx="128483" cy="13807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1043" extrusionOk="0">
                    <a:moveTo>
                      <a:pt x="9706" y="362"/>
                    </a:moveTo>
                    <a:lnTo>
                      <a:pt x="9331" y="403"/>
                    </a:lnTo>
                    <a:lnTo>
                      <a:pt x="9250" y="414"/>
                    </a:lnTo>
                    <a:lnTo>
                      <a:pt x="9250" y="414"/>
                    </a:lnTo>
                    <a:lnTo>
                      <a:pt x="9706" y="362"/>
                    </a:lnTo>
                    <a:close/>
                    <a:moveTo>
                      <a:pt x="0" y="0"/>
                    </a:moveTo>
                    <a:lnTo>
                      <a:pt x="111" y="528"/>
                    </a:lnTo>
                    <a:lnTo>
                      <a:pt x="264" y="1043"/>
                    </a:lnTo>
                    <a:lnTo>
                      <a:pt x="1585" y="932"/>
                    </a:lnTo>
                    <a:lnTo>
                      <a:pt x="2934" y="834"/>
                    </a:lnTo>
                    <a:lnTo>
                      <a:pt x="5576" y="681"/>
                    </a:lnTo>
                    <a:lnTo>
                      <a:pt x="6814" y="612"/>
                    </a:lnTo>
                    <a:lnTo>
                      <a:pt x="7926" y="542"/>
                    </a:lnTo>
                    <a:lnTo>
                      <a:pt x="8899" y="459"/>
                    </a:lnTo>
                    <a:lnTo>
                      <a:pt x="9250" y="414"/>
                    </a:lnTo>
                    <a:lnTo>
                      <a:pt x="9250" y="414"/>
                    </a:lnTo>
                    <a:lnTo>
                      <a:pt x="9219" y="417"/>
                    </a:lnTo>
                    <a:lnTo>
                      <a:pt x="8705" y="459"/>
                    </a:lnTo>
                    <a:lnTo>
                      <a:pt x="8149" y="487"/>
                    </a:lnTo>
                    <a:lnTo>
                      <a:pt x="6855" y="487"/>
                    </a:lnTo>
                    <a:lnTo>
                      <a:pt x="6091" y="459"/>
                    </a:lnTo>
                    <a:lnTo>
                      <a:pt x="5270" y="417"/>
                    </a:lnTo>
                    <a:lnTo>
                      <a:pt x="4366" y="348"/>
                    </a:lnTo>
                    <a:lnTo>
                      <a:pt x="2350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06;p22">
                <a:extLst>
                  <a:ext uri="{FF2B5EF4-FFF2-40B4-BE49-F238E27FC236}">
                    <a16:creationId xmlns:a16="http://schemas.microsoft.com/office/drawing/2014/main" id="{A185B96B-6727-3E56-121A-3156BAB68803}"/>
                  </a:ext>
                </a:extLst>
              </p:cNvPr>
              <p:cNvSpPr/>
              <p:nvPr/>
            </p:nvSpPr>
            <p:spPr>
              <a:xfrm>
                <a:off x="11256130" y="3314065"/>
                <a:ext cx="13" cy="1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07;p22">
                <a:extLst>
                  <a:ext uri="{FF2B5EF4-FFF2-40B4-BE49-F238E27FC236}">
                    <a16:creationId xmlns:a16="http://schemas.microsoft.com/office/drawing/2014/main" id="{A2D26EBA-0D78-4C9B-FF1E-F5EE0F475E2F}"/>
                  </a:ext>
                </a:extLst>
              </p:cNvPr>
              <p:cNvSpPr/>
              <p:nvPr/>
            </p:nvSpPr>
            <p:spPr>
              <a:xfrm>
                <a:off x="11256315" y="3314065"/>
                <a:ext cx="13" cy="1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08;p22">
                <a:extLst>
                  <a:ext uri="{FF2B5EF4-FFF2-40B4-BE49-F238E27FC236}">
                    <a16:creationId xmlns:a16="http://schemas.microsoft.com/office/drawing/2014/main" id="{7CA994C0-3341-52DA-DF72-F3A1B6E8F2D3}"/>
                  </a:ext>
                </a:extLst>
              </p:cNvPr>
              <p:cNvSpPr/>
              <p:nvPr/>
            </p:nvSpPr>
            <p:spPr>
              <a:xfrm>
                <a:off x="11114204" y="3200495"/>
                <a:ext cx="197345" cy="115418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8719" extrusionOk="0">
                    <a:moveTo>
                      <a:pt x="1" y="0"/>
                    </a:moveTo>
                    <a:lnTo>
                      <a:pt x="112" y="459"/>
                    </a:lnTo>
                    <a:lnTo>
                      <a:pt x="209" y="946"/>
                    </a:lnTo>
                    <a:lnTo>
                      <a:pt x="279" y="1446"/>
                    </a:lnTo>
                    <a:lnTo>
                      <a:pt x="348" y="1961"/>
                    </a:lnTo>
                    <a:lnTo>
                      <a:pt x="404" y="2475"/>
                    </a:lnTo>
                    <a:lnTo>
                      <a:pt x="446" y="2990"/>
                    </a:lnTo>
                    <a:lnTo>
                      <a:pt x="515" y="4061"/>
                    </a:lnTo>
                    <a:lnTo>
                      <a:pt x="599" y="5131"/>
                    </a:lnTo>
                    <a:lnTo>
                      <a:pt x="682" y="6188"/>
                    </a:lnTo>
                    <a:lnTo>
                      <a:pt x="724" y="6716"/>
                    </a:lnTo>
                    <a:lnTo>
                      <a:pt x="793" y="7231"/>
                    </a:lnTo>
                    <a:lnTo>
                      <a:pt x="863" y="7731"/>
                    </a:lnTo>
                    <a:lnTo>
                      <a:pt x="960" y="8232"/>
                    </a:lnTo>
                    <a:lnTo>
                      <a:pt x="3310" y="8427"/>
                    </a:lnTo>
                    <a:lnTo>
                      <a:pt x="5326" y="8580"/>
                    </a:lnTo>
                    <a:lnTo>
                      <a:pt x="6230" y="8649"/>
                    </a:lnTo>
                    <a:lnTo>
                      <a:pt x="7051" y="8691"/>
                    </a:lnTo>
                    <a:lnTo>
                      <a:pt x="7815" y="8719"/>
                    </a:lnTo>
                    <a:lnTo>
                      <a:pt x="9109" y="8719"/>
                    </a:lnTo>
                    <a:lnTo>
                      <a:pt x="9665" y="8691"/>
                    </a:lnTo>
                    <a:lnTo>
                      <a:pt x="10179" y="8649"/>
                    </a:lnTo>
                    <a:lnTo>
                      <a:pt x="10666" y="8594"/>
                    </a:lnTo>
                    <a:lnTo>
                      <a:pt x="10722" y="8580"/>
                    </a:lnTo>
                    <a:lnTo>
                      <a:pt x="10736" y="8580"/>
                    </a:lnTo>
                    <a:lnTo>
                      <a:pt x="10972" y="8538"/>
                    </a:lnTo>
                    <a:lnTo>
                      <a:pt x="11208" y="8482"/>
                    </a:lnTo>
                    <a:lnTo>
                      <a:pt x="11431" y="8413"/>
                    </a:lnTo>
                    <a:lnTo>
                      <a:pt x="11639" y="8343"/>
                    </a:lnTo>
                    <a:lnTo>
                      <a:pt x="11862" y="8260"/>
                    </a:lnTo>
                    <a:lnTo>
                      <a:pt x="12070" y="8163"/>
                    </a:lnTo>
                    <a:lnTo>
                      <a:pt x="12265" y="8065"/>
                    </a:lnTo>
                    <a:lnTo>
                      <a:pt x="12460" y="7954"/>
                    </a:lnTo>
                    <a:lnTo>
                      <a:pt x="12640" y="7843"/>
                    </a:lnTo>
                    <a:lnTo>
                      <a:pt x="12821" y="7718"/>
                    </a:lnTo>
                    <a:lnTo>
                      <a:pt x="13002" y="7592"/>
                    </a:lnTo>
                    <a:lnTo>
                      <a:pt x="13169" y="7453"/>
                    </a:lnTo>
                    <a:lnTo>
                      <a:pt x="13336" y="7314"/>
                    </a:lnTo>
                    <a:lnTo>
                      <a:pt x="13489" y="7175"/>
                    </a:lnTo>
                    <a:lnTo>
                      <a:pt x="13767" y="6869"/>
                    </a:lnTo>
                    <a:lnTo>
                      <a:pt x="14031" y="6550"/>
                    </a:lnTo>
                    <a:lnTo>
                      <a:pt x="14253" y="6230"/>
                    </a:lnTo>
                    <a:lnTo>
                      <a:pt x="14448" y="5896"/>
                    </a:lnTo>
                    <a:lnTo>
                      <a:pt x="14615" y="5548"/>
                    </a:lnTo>
                    <a:lnTo>
                      <a:pt x="14740" y="5215"/>
                    </a:lnTo>
                    <a:lnTo>
                      <a:pt x="14838" y="4881"/>
                    </a:lnTo>
                    <a:lnTo>
                      <a:pt x="14865" y="4714"/>
                    </a:lnTo>
                    <a:lnTo>
                      <a:pt x="14893" y="4561"/>
                    </a:lnTo>
                    <a:lnTo>
                      <a:pt x="14907" y="4394"/>
                    </a:lnTo>
                    <a:lnTo>
                      <a:pt x="14907" y="4241"/>
                    </a:lnTo>
                    <a:lnTo>
                      <a:pt x="14907" y="4102"/>
                    </a:lnTo>
                    <a:lnTo>
                      <a:pt x="14893" y="3949"/>
                    </a:lnTo>
                    <a:lnTo>
                      <a:pt x="14865" y="3810"/>
                    </a:lnTo>
                    <a:lnTo>
                      <a:pt x="14824" y="3671"/>
                    </a:lnTo>
                    <a:lnTo>
                      <a:pt x="14782" y="3546"/>
                    </a:lnTo>
                    <a:lnTo>
                      <a:pt x="14726" y="3421"/>
                    </a:lnTo>
                    <a:lnTo>
                      <a:pt x="14671" y="3296"/>
                    </a:lnTo>
                    <a:lnTo>
                      <a:pt x="14587" y="3185"/>
                    </a:lnTo>
                    <a:lnTo>
                      <a:pt x="14309" y="2837"/>
                    </a:lnTo>
                    <a:lnTo>
                      <a:pt x="14003" y="2517"/>
                    </a:lnTo>
                    <a:lnTo>
                      <a:pt x="13669" y="2211"/>
                    </a:lnTo>
                    <a:lnTo>
                      <a:pt x="13308" y="1919"/>
                    </a:lnTo>
                    <a:lnTo>
                      <a:pt x="12946" y="1655"/>
                    </a:lnTo>
                    <a:lnTo>
                      <a:pt x="12557" y="1405"/>
                    </a:lnTo>
                    <a:lnTo>
                      <a:pt x="12140" y="1182"/>
                    </a:lnTo>
                    <a:lnTo>
                      <a:pt x="11723" y="987"/>
                    </a:lnTo>
                    <a:lnTo>
                      <a:pt x="11278" y="807"/>
                    </a:lnTo>
                    <a:lnTo>
                      <a:pt x="10833" y="654"/>
                    </a:lnTo>
                    <a:lnTo>
                      <a:pt x="10374" y="515"/>
                    </a:lnTo>
                    <a:lnTo>
                      <a:pt x="9901" y="403"/>
                    </a:lnTo>
                    <a:lnTo>
                      <a:pt x="9415" y="320"/>
                    </a:lnTo>
                    <a:lnTo>
                      <a:pt x="8928" y="251"/>
                    </a:lnTo>
                    <a:lnTo>
                      <a:pt x="8441" y="209"/>
                    </a:lnTo>
                    <a:lnTo>
                      <a:pt x="7941" y="181"/>
                    </a:lnTo>
                    <a:lnTo>
                      <a:pt x="7343" y="167"/>
                    </a:lnTo>
                    <a:lnTo>
                      <a:pt x="3394" y="70"/>
                    </a:lnTo>
                    <a:lnTo>
                      <a:pt x="164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09;p22">
                <a:extLst>
                  <a:ext uri="{FF2B5EF4-FFF2-40B4-BE49-F238E27FC236}">
                    <a16:creationId xmlns:a16="http://schemas.microsoft.com/office/drawing/2014/main" id="{9D96E8EA-CBB3-5E9A-BDA6-1FE71FF68502}"/>
                  </a:ext>
                </a:extLst>
              </p:cNvPr>
              <p:cNvSpPr/>
              <p:nvPr/>
            </p:nvSpPr>
            <p:spPr>
              <a:xfrm>
                <a:off x="10759675" y="3061878"/>
                <a:ext cx="249421" cy="215189"/>
              </a:xfrm>
              <a:custGeom>
                <a:avLst/>
                <a:gdLst/>
                <a:ahLst/>
                <a:cxnLst/>
                <a:rect l="l" t="t" r="r" b="b"/>
                <a:pathLst>
                  <a:path w="18842" h="16256" extrusionOk="0">
                    <a:moveTo>
                      <a:pt x="1502" y="1"/>
                    </a:moveTo>
                    <a:lnTo>
                      <a:pt x="1363" y="15"/>
                    </a:lnTo>
                    <a:lnTo>
                      <a:pt x="1210" y="42"/>
                    </a:lnTo>
                    <a:lnTo>
                      <a:pt x="1071" y="112"/>
                    </a:lnTo>
                    <a:lnTo>
                      <a:pt x="932" y="209"/>
                    </a:lnTo>
                    <a:lnTo>
                      <a:pt x="1" y="1085"/>
                    </a:lnTo>
                    <a:lnTo>
                      <a:pt x="585" y="2128"/>
                    </a:lnTo>
                    <a:lnTo>
                      <a:pt x="1183" y="3129"/>
                    </a:lnTo>
                    <a:lnTo>
                      <a:pt x="1767" y="4089"/>
                    </a:lnTo>
                    <a:lnTo>
                      <a:pt x="2351" y="4993"/>
                    </a:lnTo>
                    <a:lnTo>
                      <a:pt x="2935" y="5855"/>
                    </a:lnTo>
                    <a:lnTo>
                      <a:pt x="3505" y="6675"/>
                    </a:lnTo>
                    <a:lnTo>
                      <a:pt x="4075" y="7454"/>
                    </a:lnTo>
                    <a:lnTo>
                      <a:pt x="4631" y="8191"/>
                    </a:lnTo>
                    <a:lnTo>
                      <a:pt x="5187" y="8886"/>
                    </a:lnTo>
                    <a:lnTo>
                      <a:pt x="5743" y="9540"/>
                    </a:lnTo>
                    <a:lnTo>
                      <a:pt x="6272" y="10151"/>
                    </a:lnTo>
                    <a:lnTo>
                      <a:pt x="6814" y="10722"/>
                    </a:lnTo>
                    <a:lnTo>
                      <a:pt x="7329" y="11264"/>
                    </a:lnTo>
                    <a:lnTo>
                      <a:pt x="7843" y="11778"/>
                    </a:lnTo>
                    <a:lnTo>
                      <a:pt x="8344" y="12251"/>
                    </a:lnTo>
                    <a:lnTo>
                      <a:pt x="8830" y="12682"/>
                    </a:lnTo>
                    <a:lnTo>
                      <a:pt x="9303" y="13099"/>
                    </a:lnTo>
                    <a:lnTo>
                      <a:pt x="9762" y="13475"/>
                    </a:lnTo>
                    <a:lnTo>
                      <a:pt x="10221" y="13822"/>
                    </a:lnTo>
                    <a:lnTo>
                      <a:pt x="10652" y="14142"/>
                    </a:lnTo>
                    <a:lnTo>
                      <a:pt x="11069" y="14434"/>
                    </a:lnTo>
                    <a:lnTo>
                      <a:pt x="11486" y="14698"/>
                    </a:lnTo>
                    <a:lnTo>
                      <a:pt x="11876" y="14949"/>
                    </a:lnTo>
                    <a:lnTo>
                      <a:pt x="12237" y="15157"/>
                    </a:lnTo>
                    <a:lnTo>
                      <a:pt x="12599" y="15352"/>
                    </a:lnTo>
                    <a:lnTo>
                      <a:pt x="12932" y="15533"/>
                    </a:lnTo>
                    <a:lnTo>
                      <a:pt x="13252" y="15686"/>
                    </a:lnTo>
                    <a:lnTo>
                      <a:pt x="13558" y="15811"/>
                    </a:lnTo>
                    <a:lnTo>
                      <a:pt x="13836" y="15936"/>
                    </a:lnTo>
                    <a:lnTo>
                      <a:pt x="14086" y="16033"/>
                    </a:lnTo>
                    <a:lnTo>
                      <a:pt x="14545" y="16186"/>
                    </a:lnTo>
                    <a:lnTo>
                      <a:pt x="14740" y="16228"/>
                    </a:lnTo>
                    <a:lnTo>
                      <a:pt x="14949" y="16256"/>
                    </a:lnTo>
                    <a:lnTo>
                      <a:pt x="15143" y="16242"/>
                    </a:lnTo>
                    <a:lnTo>
                      <a:pt x="15338" y="16214"/>
                    </a:lnTo>
                    <a:lnTo>
                      <a:pt x="15519" y="16158"/>
                    </a:lnTo>
                    <a:lnTo>
                      <a:pt x="15686" y="16075"/>
                    </a:lnTo>
                    <a:lnTo>
                      <a:pt x="15839" y="15964"/>
                    </a:lnTo>
                    <a:lnTo>
                      <a:pt x="15978" y="15839"/>
                    </a:lnTo>
                    <a:lnTo>
                      <a:pt x="16075" y="15727"/>
                    </a:lnTo>
                    <a:lnTo>
                      <a:pt x="16214" y="15519"/>
                    </a:lnTo>
                    <a:lnTo>
                      <a:pt x="16617" y="14893"/>
                    </a:lnTo>
                    <a:lnTo>
                      <a:pt x="17132" y="14059"/>
                    </a:lnTo>
                    <a:lnTo>
                      <a:pt x="17674" y="13141"/>
                    </a:lnTo>
                    <a:lnTo>
                      <a:pt x="18188" y="12237"/>
                    </a:lnTo>
                    <a:lnTo>
                      <a:pt x="18411" y="11834"/>
                    </a:lnTo>
                    <a:lnTo>
                      <a:pt x="18592" y="11472"/>
                    </a:lnTo>
                    <a:lnTo>
                      <a:pt x="18731" y="11153"/>
                    </a:lnTo>
                    <a:lnTo>
                      <a:pt x="18814" y="10930"/>
                    </a:lnTo>
                    <a:lnTo>
                      <a:pt x="18828" y="10833"/>
                    </a:lnTo>
                    <a:lnTo>
                      <a:pt x="18842" y="10777"/>
                    </a:lnTo>
                    <a:lnTo>
                      <a:pt x="18814" y="10735"/>
                    </a:lnTo>
                    <a:lnTo>
                      <a:pt x="18786" y="10735"/>
                    </a:lnTo>
                    <a:lnTo>
                      <a:pt x="18397" y="10749"/>
                    </a:lnTo>
                    <a:lnTo>
                      <a:pt x="17660" y="10749"/>
                    </a:lnTo>
                    <a:lnTo>
                      <a:pt x="17312" y="10722"/>
                    </a:lnTo>
                    <a:lnTo>
                      <a:pt x="16965" y="10680"/>
                    </a:lnTo>
                    <a:lnTo>
                      <a:pt x="16631" y="10624"/>
                    </a:lnTo>
                    <a:lnTo>
                      <a:pt x="16311" y="10541"/>
                    </a:lnTo>
                    <a:lnTo>
                      <a:pt x="15978" y="10457"/>
                    </a:lnTo>
                    <a:lnTo>
                      <a:pt x="15672" y="10360"/>
                    </a:lnTo>
                    <a:lnTo>
                      <a:pt x="15352" y="10235"/>
                    </a:lnTo>
                    <a:lnTo>
                      <a:pt x="15032" y="10110"/>
                    </a:lnTo>
                    <a:lnTo>
                      <a:pt x="14726" y="9957"/>
                    </a:lnTo>
                    <a:lnTo>
                      <a:pt x="14420" y="9790"/>
                    </a:lnTo>
                    <a:lnTo>
                      <a:pt x="14100" y="9623"/>
                    </a:lnTo>
                    <a:lnTo>
                      <a:pt x="13794" y="9428"/>
                    </a:lnTo>
                    <a:lnTo>
                      <a:pt x="13475" y="9220"/>
                    </a:lnTo>
                    <a:lnTo>
                      <a:pt x="13155" y="8997"/>
                    </a:lnTo>
                    <a:lnTo>
                      <a:pt x="12835" y="8761"/>
                    </a:lnTo>
                    <a:lnTo>
                      <a:pt x="12168" y="8246"/>
                    </a:lnTo>
                    <a:lnTo>
                      <a:pt x="11458" y="7676"/>
                    </a:lnTo>
                    <a:lnTo>
                      <a:pt x="10721" y="7037"/>
                    </a:lnTo>
                    <a:lnTo>
                      <a:pt x="9081" y="5604"/>
                    </a:lnTo>
                    <a:lnTo>
                      <a:pt x="8163" y="4812"/>
                    </a:lnTo>
                    <a:lnTo>
                      <a:pt x="7176" y="3950"/>
                    </a:lnTo>
                    <a:lnTo>
                      <a:pt x="6550" y="3435"/>
                    </a:lnTo>
                    <a:lnTo>
                      <a:pt x="5896" y="2935"/>
                    </a:lnTo>
                    <a:lnTo>
                      <a:pt x="5243" y="2448"/>
                    </a:lnTo>
                    <a:lnTo>
                      <a:pt x="4603" y="1989"/>
                    </a:lnTo>
                    <a:lnTo>
                      <a:pt x="3435" y="1155"/>
                    </a:lnTo>
                    <a:lnTo>
                      <a:pt x="2962" y="793"/>
                    </a:lnTo>
                    <a:lnTo>
                      <a:pt x="2768" y="640"/>
                    </a:lnTo>
                    <a:lnTo>
                      <a:pt x="2587" y="473"/>
                    </a:lnTo>
                    <a:lnTo>
                      <a:pt x="2545" y="446"/>
                    </a:lnTo>
                    <a:lnTo>
                      <a:pt x="2434" y="348"/>
                    </a:lnTo>
                    <a:lnTo>
                      <a:pt x="2267" y="237"/>
                    </a:lnTo>
                    <a:lnTo>
                      <a:pt x="2156" y="181"/>
                    </a:lnTo>
                    <a:lnTo>
                      <a:pt x="2045" y="112"/>
                    </a:lnTo>
                    <a:lnTo>
                      <a:pt x="1920" y="70"/>
                    </a:lnTo>
                    <a:lnTo>
                      <a:pt x="1780" y="28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0;p22">
                <a:extLst>
                  <a:ext uri="{FF2B5EF4-FFF2-40B4-BE49-F238E27FC236}">
                    <a16:creationId xmlns:a16="http://schemas.microsoft.com/office/drawing/2014/main" id="{C258AEB6-930A-ACCD-A2D1-A7205EB3F121}"/>
                  </a:ext>
                </a:extLst>
              </p:cNvPr>
              <p:cNvSpPr/>
              <p:nvPr/>
            </p:nvSpPr>
            <p:spPr>
              <a:xfrm>
                <a:off x="11108498" y="2952543"/>
                <a:ext cx="71072" cy="36085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2726" extrusionOk="0">
                    <a:moveTo>
                      <a:pt x="432" y="0"/>
                    </a:moveTo>
                    <a:lnTo>
                      <a:pt x="1" y="1544"/>
                    </a:lnTo>
                    <a:lnTo>
                      <a:pt x="5090" y="2725"/>
                    </a:lnTo>
                    <a:lnTo>
                      <a:pt x="5368" y="2267"/>
                    </a:lnTo>
                    <a:lnTo>
                      <a:pt x="5020" y="2058"/>
                    </a:lnTo>
                    <a:lnTo>
                      <a:pt x="4603" y="1822"/>
                    </a:lnTo>
                    <a:lnTo>
                      <a:pt x="4033" y="1530"/>
                    </a:lnTo>
                    <a:lnTo>
                      <a:pt x="3310" y="1182"/>
                    </a:lnTo>
                    <a:lnTo>
                      <a:pt x="2476" y="793"/>
                    </a:lnTo>
                    <a:lnTo>
                      <a:pt x="2003" y="598"/>
                    </a:lnTo>
                    <a:lnTo>
                      <a:pt x="1516" y="403"/>
                    </a:lnTo>
                    <a:lnTo>
                      <a:pt x="988" y="195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1;p22">
                <a:extLst>
                  <a:ext uri="{FF2B5EF4-FFF2-40B4-BE49-F238E27FC236}">
                    <a16:creationId xmlns:a16="http://schemas.microsoft.com/office/drawing/2014/main" id="{1D158B75-65EA-1A31-4431-F33B700EE4A5}"/>
                  </a:ext>
                </a:extLst>
              </p:cNvPr>
              <p:cNvSpPr/>
              <p:nvPr/>
            </p:nvSpPr>
            <p:spPr>
              <a:xfrm>
                <a:off x="11013144" y="2947195"/>
                <a:ext cx="56153" cy="18056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1364" extrusionOk="0">
                    <a:moveTo>
                      <a:pt x="2504" y="1"/>
                    </a:moveTo>
                    <a:lnTo>
                      <a:pt x="2156" y="15"/>
                    </a:lnTo>
                    <a:lnTo>
                      <a:pt x="1795" y="29"/>
                    </a:lnTo>
                    <a:lnTo>
                      <a:pt x="1447" y="70"/>
                    </a:lnTo>
                    <a:lnTo>
                      <a:pt x="1099" y="126"/>
                    </a:lnTo>
                    <a:lnTo>
                      <a:pt x="780" y="209"/>
                    </a:lnTo>
                    <a:lnTo>
                      <a:pt x="627" y="251"/>
                    </a:lnTo>
                    <a:lnTo>
                      <a:pt x="488" y="307"/>
                    </a:lnTo>
                    <a:lnTo>
                      <a:pt x="349" y="376"/>
                    </a:lnTo>
                    <a:lnTo>
                      <a:pt x="223" y="446"/>
                    </a:lnTo>
                    <a:lnTo>
                      <a:pt x="112" y="515"/>
                    </a:lnTo>
                    <a:lnTo>
                      <a:pt x="1" y="599"/>
                    </a:lnTo>
                    <a:lnTo>
                      <a:pt x="126" y="1363"/>
                    </a:lnTo>
                    <a:lnTo>
                      <a:pt x="4047" y="1211"/>
                    </a:lnTo>
                    <a:lnTo>
                      <a:pt x="4159" y="710"/>
                    </a:lnTo>
                    <a:lnTo>
                      <a:pt x="4228" y="335"/>
                    </a:lnTo>
                    <a:lnTo>
                      <a:pt x="4242" y="209"/>
                    </a:lnTo>
                    <a:lnTo>
                      <a:pt x="4242" y="140"/>
                    </a:lnTo>
                    <a:lnTo>
                      <a:pt x="4200" y="126"/>
                    </a:lnTo>
                    <a:lnTo>
                      <a:pt x="4089" y="112"/>
                    </a:lnTo>
                    <a:lnTo>
                      <a:pt x="3700" y="56"/>
                    </a:lnTo>
                    <a:lnTo>
                      <a:pt x="3157" y="15"/>
                    </a:lnTo>
                    <a:lnTo>
                      <a:pt x="28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2;p22">
                <a:extLst>
                  <a:ext uri="{FF2B5EF4-FFF2-40B4-BE49-F238E27FC236}">
                    <a16:creationId xmlns:a16="http://schemas.microsoft.com/office/drawing/2014/main" id="{13CF0D27-B7E3-86EA-4025-45AD05085C25}"/>
                  </a:ext>
                </a:extLst>
              </p:cNvPr>
              <p:cNvSpPr/>
              <p:nvPr/>
            </p:nvSpPr>
            <p:spPr>
              <a:xfrm>
                <a:off x="10694331" y="2971500"/>
                <a:ext cx="120395" cy="92967"/>
              </a:xfrm>
              <a:custGeom>
                <a:avLst/>
                <a:gdLst/>
                <a:ahLst/>
                <a:cxnLst/>
                <a:rect l="l" t="t" r="r" b="b"/>
                <a:pathLst>
                  <a:path w="9095" h="7023" extrusionOk="0">
                    <a:moveTo>
                      <a:pt x="139" y="0"/>
                    </a:moveTo>
                    <a:lnTo>
                      <a:pt x="98" y="28"/>
                    </a:lnTo>
                    <a:lnTo>
                      <a:pt x="56" y="70"/>
                    </a:lnTo>
                    <a:lnTo>
                      <a:pt x="28" y="139"/>
                    </a:lnTo>
                    <a:lnTo>
                      <a:pt x="0" y="223"/>
                    </a:lnTo>
                    <a:lnTo>
                      <a:pt x="0" y="320"/>
                    </a:lnTo>
                    <a:lnTo>
                      <a:pt x="14" y="459"/>
                    </a:lnTo>
                    <a:lnTo>
                      <a:pt x="56" y="612"/>
                    </a:lnTo>
                    <a:lnTo>
                      <a:pt x="153" y="1015"/>
                    </a:lnTo>
                    <a:lnTo>
                      <a:pt x="292" y="1474"/>
                    </a:lnTo>
                    <a:lnTo>
                      <a:pt x="459" y="1975"/>
                    </a:lnTo>
                    <a:lnTo>
                      <a:pt x="793" y="2934"/>
                    </a:lnTo>
                    <a:lnTo>
                      <a:pt x="932" y="3337"/>
                    </a:lnTo>
                    <a:lnTo>
                      <a:pt x="1015" y="3630"/>
                    </a:lnTo>
                    <a:lnTo>
                      <a:pt x="1099" y="3866"/>
                    </a:lnTo>
                    <a:lnTo>
                      <a:pt x="1210" y="4102"/>
                    </a:lnTo>
                    <a:lnTo>
                      <a:pt x="1363" y="4353"/>
                    </a:lnTo>
                    <a:lnTo>
                      <a:pt x="1558" y="4575"/>
                    </a:lnTo>
                    <a:lnTo>
                      <a:pt x="1655" y="4686"/>
                    </a:lnTo>
                    <a:lnTo>
                      <a:pt x="1766" y="4798"/>
                    </a:lnTo>
                    <a:lnTo>
                      <a:pt x="1891" y="4895"/>
                    </a:lnTo>
                    <a:lnTo>
                      <a:pt x="2017" y="4992"/>
                    </a:lnTo>
                    <a:lnTo>
                      <a:pt x="2156" y="5090"/>
                    </a:lnTo>
                    <a:lnTo>
                      <a:pt x="2295" y="5173"/>
                    </a:lnTo>
                    <a:lnTo>
                      <a:pt x="2448" y="5242"/>
                    </a:lnTo>
                    <a:lnTo>
                      <a:pt x="2601" y="5312"/>
                    </a:lnTo>
                    <a:lnTo>
                      <a:pt x="3449" y="5632"/>
                    </a:lnTo>
                    <a:lnTo>
                      <a:pt x="4492" y="6007"/>
                    </a:lnTo>
                    <a:lnTo>
                      <a:pt x="5952" y="6508"/>
                    </a:lnTo>
                    <a:lnTo>
                      <a:pt x="6397" y="6647"/>
                    </a:lnTo>
                    <a:lnTo>
                      <a:pt x="6842" y="6772"/>
                    </a:lnTo>
                    <a:lnTo>
                      <a:pt x="7273" y="6869"/>
                    </a:lnTo>
                    <a:lnTo>
                      <a:pt x="7690" y="6939"/>
                    </a:lnTo>
                    <a:lnTo>
                      <a:pt x="8051" y="6995"/>
                    </a:lnTo>
                    <a:lnTo>
                      <a:pt x="8357" y="7022"/>
                    </a:lnTo>
                    <a:lnTo>
                      <a:pt x="8594" y="7022"/>
                    </a:lnTo>
                    <a:lnTo>
                      <a:pt x="8677" y="7008"/>
                    </a:lnTo>
                    <a:lnTo>
                      <a:pt x="8733" y="6995"/>
                    </a:lnTo>
                    <a:lnTo>
                      <a:pt x="8761" y="6953"/>
                    </a:lnTo>
                    <a:lnTo>
                      <a:pt x="8844" y="6814"/>
                    </a:lnTo>
                    <a:lnTo>
                      <a:pt x="8941" y="6605"/>
                    </a:lnTo>
                    <a:lnTo>
                      <a:pt x="8983" y="6466"/>
                    </a:lnTo>
                    <a:lnTo>
                      <a:pt x="9025" y="6327"/>
                    </a:lnTo>
                    <a:lnTo>
                      <a:pt x="9066" y="6160"/>
                    </a:lnTo>
                    <a:lnTo>
                      <a:pt x="9080" y="5979"/>
                    </a:lnTo>
                    <a:lnTo>
                      <a:pt x="9094" y="5799"/>
                    </a:lnTo>
                    <a:lnTo>
                      <a:pt x="9094" y="5604"/>
                    </a:lnTo>
                    <a:lnTo>
                      <a:pt x="9066" y="5395"/>
                    </a:lnTo>
                    <a:lnTo>
                      <a:pt x="9011" y="5173"/>
                    </a:lnTo>
                    <a:lnTo>
                      <a:pt x="8941" y="4950"/>
                    </a:lnTo>
                    <a:lnTo>
                      <a:pt x="8830" y="4728"/>
                    </a:lnTo>
                    <a:lnTo>
                      <a:pt x="8705" y="4506"/>
                    </a:lnTo>
                    <a:lnTo>
                      <a:pt x="8566" y="4297"/>
                    </a:lnTo>
                    <a:lnTo>
                      <a:pt x="8413" y="4116"/>
                    </a:lnTo>
                    <a:lnTo>
                      <a:pt x="8260" y="3949"/>
                    </a:lnTo>
                    <a:lnTo>
                      <a:pt x="8093" y="3782"/>
                    </a:lnTo>
                    <a:lnTo>
                      <a:pt x="7926" y="3630"/>
                    </a:lnTo>
                    <a:lnTo>
                      <a:pt x="7579" y="3351"/>
                    </a:lnTo>
                    <a:lnTo>
                      <a:pt x="6883" y="2851"/>
                    </a:lnTo>
                    <a:lnTo>
                      <a:pt x="6564" y="2587"/>
                    </a:lnTo>
                    <a:lnTo>
                      <a:pt x="6411" y="2448"/>
                    </a:lnTo>
                    <a:lnTo>
                      <a:pt x="6258" y="2295"/>
                    </a:lnTo>
                    <a:lnTo>
                      <a:pt x="5993" y="1989"/>
                    </a:lnTo>
                    <a:lnTo>
                      <a:pt x="5757" y="1711"/>
                    </a:lnTo>
                    <a:lnTo>
                      <a:pt x="5535" y="1446"/>
                    </a:lnTo>
                    <a:lnTo>
                      <a:pt x="5340" y="1224"/>
                    </a:lnTo>
                    <a:lnTo>
                      <a:pt x="5159" y="1071"/>
                    </a:lnTo>
                    <a:lnTo>
                      <a:pt x="5076" y="1015"/>
                    </a:lnTo>
                    <a:lnTo>
                      <a:pt x="5006" y="974"/>
                    </a:lnTo>
                    <a:lnTo>
                      <a:pt x="4937" y="946"/>
                    </a:lnTo>
                    <a:lnTo>
                      <a:pt x="4867" y="946"/>
                    </a:lnTo>
                    <a:lnTo>
                      <a:pt x="4811" y="974"/>
                    </a:lnTo>
                    <a:lnTo>
                      <a:pt x="4756" y="1015"/>
                    </a:lnTo>
                    <a:lnTo>
                      <a:pt x="4659" y="1140"/>
                    </a:lnTo>
                    <a:lnTo>
                      <a:pt x="4589" y="1280"/>
                    </a:lnTo>
                    <a:lnTo>
                      <a:pt x="4575" y="1349"/>
                    </a:lnTo>
                    <a:lnTo>
                      <a:pt x="4561" y="1419"/>
                    </a:lnTo>
                    <a:lnTo>
                      <a:pt x="4547" y="1502"/>
                    </a:lnTo>
                    <a:lnTo>
                      <a:pt x="4561" y="1585"/>
                    </a:lnTo>
                    <a:lnTo>
                      <a:pt x="4575" y="1669"/>
                    </a:lnTo>
                    <a:lnTo>
                      <a:pt x="4603" y="1752"/>
                    </a:lnTo>
                    <a:lnTo>
                      <a:pt x="4645" y="1850"/>
                    </a:lnTo>
                    <a:lnTo>
                      <a:pt x="4700" y="1947"/>
                    </a:lnTo>
                    <a:lnTo>
                      <a:pt x="4770" y="2058"/>
                    </a:lnTo>
                    <a:lnTo>
                      <a:pt x="4853" y="2169"/>
                    </a:lnTo>
                    <a:lnTo>
                      <a:pt x="4951" y="2281"/>
                    </a:lnTo>
                    <a:lnTo>
                      <a:pt x="5062" y="2406"/>
                    </a:lnTo>
                    <a:lnTo>
                      <a:pt x="5298" y="2642"/>
                    </a:lnTo>
                    <a:lnTo>
                      <a:pt x="5493" y="2879"/>
                    </a:lnTo>
                    <a:lnTo>
                      <a:pt x="5674" y="3115"/>
                    </a:lnTo>
                    <a:lnTo>
                      <a:pt x="5813" y="3324"/>
                    </a:lnTo>
                    <a:lnTo>
                      <a:pt x="5924" y="3532"/>
                    </a:lnTo>
                    <a:lnTo>
                      <a:pt x="5993" y="3713"/>
                    </a:lnTo>
                    <a:lnTo>
                      <a:pt x="6035" y="3866"/>
                    </a:lnTo>
                    <a:lnTo>
                      <a:pt x="6035" y="3935"/>
                    </a:lnTo>
                    <a:lnTo>
                      <a:pt x="6035" y="3991"/>
                    </a:lnTo>
                    <a:lnTo>
                      <a:pt x="6021" y="4019"/>
                    </a:lnTo>
                    <a:lnTo>
                      <a:pt x="5993" y="4047"/>
                    </a:lnTo>
                    <a:lnTo>
                      <a:pt x="5910" y="4074"/>
                    </a:lnTo>
                    <a:lnTo>
                      <a:pt x="5771" y="4102"/>
                    </a:lnTo>
                    <a:lnTo>
                      <a:pt x="5131" y="4102"/>
                    </a:lnTo>
                    <a:lnTo>
                      <a:pt x="4589" y="4047"/>
                    </a:lnTo>
                    <a:lnTo>
                      <a:pt x="4019" y="3977"/>
                    </a:lnTo>
                    <a:lnTo>
                      <a:pt x="3477" y="3880"/>
                    </a:lnTo>
                    <a:lnTo>
                      <a:pt x="3004" y="3782"/>
                    </a:lnTo>
                    <a:lnTo>
                      <a:pt x="2809" y="3727"/>
                    </a:lnTo>
                    <a:lnTo>
                      <a:pt x="2656" y="3671"/>
                    </a:lnTo>
                    <a:lnTo>
                      <a:pt x="2587" y="3643"/>
                    </a:lnTo>
                    <a:lnTo>
                      <a:pt x="2517" y="3616"/>
                    </a:lnTo>
                    <a:lnTo>
                      <a:pt x="2406" y="3504"/>
                    </a:lnTo>
                    <a:lnTo>
                      <a:pt x="2281" y="3379"/>
                    </a:lnTo>
                    <a:lnTo>
                      <a:pt x="2183" y="3212"/>
                    </a:lnTo>
                    <a:lnTo>
                      <a:pt x="2072" y="3032"/>
                    </a:lnTo>
                    <a:lnTo>
                      <a:pt x="1975" y="2837"/>
                    </a:lnTo>
                    <a:lnTo>
                      <a:pt x="1794" y="2406"/>
                    </a:lnTo>
                    <a:lnTo>
                      <a:pt x="1446" y="1502"/>
                    </a:lnTo>
                    <a:lnTo>
                      <a:pt x="1266" y="1099"/>
                    </a:lnTo>
                    <a:lnTo>
                      <a:pt x="1182" y="932"/>
                    </a:lnTo>
                    <a:lnTo>
                      <a:pt x="1085" y="779"/>
                    </a:lnTo>
                    <a:lnTo>
                      <a:pt x="1001" y="640"/>
                    </a:lnTo>
                    <a:lnTo>
                      <a:pt x="904" y="515"/>
                    </a:lnTo>
                    <a:lnTo>
                      <a:pt x="709" y="306"/>
                    </a:lnTo>
                    <a:lnTo>
                      <a:pt x="612" y="209"/>
                    </a:lnTo>
                    <a:lnTo>
                      <a:pt x="529" y="139"/>
                    </a:lnTo>
                    <a:lnTo>
                      <a:pt x="431" y="84"/>
                    </a:lnTo>
                    <a:lnTo>
                      <a:pt x="348" y="42"/>
                    </a:lnTo>
                    <a:lnTo>
                      <a:pt x="278" y="14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;p22">
                <a:extLst>
                  <a:ext uri="{FF2B5EF4-FFF2-40B4-BE49-F238E27FC236}">
                    <a16:creationId xmlns:a16="http://schemas.microsoft.com/office/drawing/2014/main" id="{BE864B54-EC6A-0B58-69FE-60314E6A48B1}"/>
                  </a:ext>
                </a:extLst>
              </p:cNvPr>
              <p:cNvSpPr/>
              <p:nvPr/>
            </p:nvSpPr>
            <p:spPr>
              <a:xfrm>
                <a:off x="10754525" y="2984011"/>
                <a:ext cx="60204" cy="61859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4673" extrusionOk="0">
                    <a:moveTo>
                      <a:pt x="320" y="1"/>
                    </a:moveTo>
                    <a:lnTo>
                      <a:pt x="264" y="29"/>
                    </a:lnTo>
                    <a:lnTo>
                      <a:pt x="209" y="70"/>
                    </a:lnTo>
                    <a:lnTo>
                      <a:pt x="112" y="195"/>
                    </a:lnTo>
                    <a:lnTo>
                      <a:pt x="42" y="335"/>
                    </a:lnTo>
                    <a:lnTo>
                      <a:pt x="28" y="404"/>
                    </a:lnTo>
                    <a:lnTo>
                      <a:pt x="14" y="474"/>
                    </a:lnTo>
                    <a:lnTo>
                      <a:pt x="0" y="557"/>
                    </a:lnTo>
                    <a:lnTo>
                      <a:pt x="14" y="640"/>
                    </a:lnTo>
                    <a:lnTo>
                      <a:pt x="28" y="724"/>
                    </a:lnTo>
                    <a:lnTo>
                      <a:pt x="56" y="807"/>
                    </a:lnTo>
                    <a:lnTo>
                      <a:pt x="98" y="905"/>
                    </a:lnTo>
                    <a:lnTo>
                      <a:pt x="153" y="1002"/>
                    </a:lnTo>
                    <a:lnTo>
                      <a:pt x="223" y="1113"/>
                    </a:lnTo>
                    <a:lnTo>
                      <a:pt x="306" y="1224"/>
                    </a:lnTo>
                    <a:lnTo>
                      <a:pt x="404" y="1336"/>
                    </a:lnTo>
                    <a:lnTo>
                      <a:pt x="515" y="1461"/>
                    </a:lnTo>
                    <a:lnTo>
                      <a:pt x="737" y="1683"/>
                    </a:lnTo>
                    <a:lnTo>
                      <a:pt x="932" y="1920"/>
                    </a:lnTo>
                    <a:lnTo>
                      <a:pt x="1099" y="2142"/>
                    </a:lnTo>
                    <a:lnTo>
                      <a:pt x="1238" y="2351"/>
                    </a:lnTo>
                    <a:lnTo>
                      <a:pt x="1349" y="2545"/>
                    </a:lnTo>
                    <a:lnTo>
                      <a:pt x="1433" y="2712"/>
                    </a:lnTo>
                    <a:lnTo>
                      <a:pt x="1474" y="2879"/>
                    </a:lnTo>
                    <a:lnTo>
                      <a:pt x="1488" y="3004"/>
                    </a:lnTo>
                    <a:lnTo>
                      <a:pt x="1850" y="3241"/>
                    </a:lnTo>
                    <a:lnTo>
                      <a:pt x="2225" y="3463"/>
                    </a:lnTo>
                    <a:lnTo>
                      <a:pt x="2614" y="3672"/>
                    </a:lnTo>
                    <a:lnTo>
                      <a:pt x="2990" y="3866"/>
                    </a:lnTo>
                    <a:lnTo>
                      <a:pt x="3769" y="4270"/>
                    </a:lnTo>
                    <a:lnTo>
                      <a:pt x="4547" y="4673"/>
                    </a:lnTo>
                    <a:lnTo>
                      <a:pt x="4519" y="4464"/>
                    </a:lnTo>
                    <a:lnTo>
                      <a:pt x="4464" y="4242"/>
                    </a:lnTo>
                    <a:lnTo>
                      <a:pt x="4394" y="4019"/>
                    </a:lnTo>
                    <a:lnTo>
                      <a:pt x="4283" y="3783"/>
                    </a:lnTo>
                    <a:lnTo>
                      <a:pt x="4158" y="3561"/>
                    </a:lnTo>
                    <a:lnTo>
                      <a:pt x="4019" y="3352"/>
                    </a:lnTo>
                    <a:lnTo>
                      <a:pt x="3866" y="3171"/>
                    </a:lnTo>
                    <a:lnTo>
                      <a:pt x="3713" y="3004"/>
                    </a:lnTo>
                    <a:lnTo>
                      <a:pt x="3546" y="2837"/>
                    </a:lnTo>
                    <a:lnTo>
                      <a:pt x="3379" y="2685"/>
                    </a:lnTo>
                    <a:lnTo>
                      <a:pt x="3032" y="2406"/>
                    </a:lnTo>
                    <a:lnTo>
                      <a:pt x="2336" y="1906"/>
                    </a:lnTo>
                    <a:lnTo>
                      <a:pt x="2017" y="1642"/>
                    </a:lnTo>
                    <a:lnTo>
                      <a:pt x="1864" y="1503"/>
                    </a:lnTo>
                    <a:lnTo>
                      <a:pt x="1711" y="1350"/>
                    </a:lnTo>
                    <a:lnTo>
                      <a:pt x="1446" y="1044"/>
                    </a:lnTo>
                    <a:lnTo>
                      <a:pt x="1210" y="766"/>
                    </a:lnTo>
                    <a:lnTo>
                      <a:pt x="988" y="501"/>
                    </a:lnTo>
                    <a:lnTo>
                      <a:pt x="793" y="279"/>
                    </a:lnTo>
                    <a:lnTo>
                      <a:pt x="612" y="126"/>
                    </a:lnTo>
                    <a:lnTo>
                      <a:pt x="529" y="70"/>
                    </a:lnTo>
                    <a:lnTo>
                      <a:pt x="459" y="29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4;p22">
                <a:extLst>
                  <a:ext uri="{FF2B5EF4-FFF2-40B4-BE49-F238E27FC236}">
                    <a16:creationId xmlns:a16="http://schemas.microsoft.com/office/drawing/2014/main" id="{857AFA36-0CCF-53A0-4884-DF6B95774445}"/>
                  </a:ext>
                </a:extLst>
              </p:cNvPr>
              <p:cNvSpPr/>
              <p:nvPr/>
            </p:nvSpPr>
            <p:spPr>
              <a:xfrm>
                <a:off x="10685859" y="3008316"/>
                <a:ext cx="119111" cy="91127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6884" extrusionOk="0">
                    <a:moveTo>
                      <a:pt x="195" y="0"/>
                    </a:moveTo>
                    <a:lnTo>
                      <a:pt x="140" y="14"/>
                    </a:lnTo>
                    <a:lnTo>
                      <a:pt x="84" y="28"/>
                    </a:lnTo>
                    <a:lnTo>
                      <a:pt x="42" y="70"/>
                    </a:lnTo>
                    <a:lnTo>
                      <a:pt x="15" y="139"/>
                    </a:lnTo>
                    <a:lnTo>
                      <a:pt x="1" y="223"/>
                    </a:lnTo>
                    <a:lnTo>
                      <a:pt x="1" y="320"/>
                    </a:lnTo>
                    <a:lnTo>
                      <a:pt x="15" y="459"/>
                    </a:lnTo>
                    <a:lnTo>
                      <a:pt x="42" y="612"/>
                    </a:lnTo>
                    <a:lnTo>
                      <a:pt x="140" y="1015"/>
                    </a:lnTo>
                    <a:lnTo>
                      <a:pt x="279" y="1474"/>
                    </a:lnTo>
                    <a:lnTo>
                      <a:pt x="446" y="1975"/>
                    </a:lnTo>
                    <a:lnTo>
                      <a:pt x="779" y="2948"/>
                    </a:lnTo>
                    <a:lnTo>
                      <a:pt x="918" y="3338"/>
                    </a:lnTo>
                    <a:lnTo>
                      <a:pt x="1002" y="3630"/>
                    </a:lnTo>
                    <a:lnTo>
                      <a:pt x="1085" y="3866"/>
                    </a:lnTo>
                    <a:lnTo>
                      <a:pt x="1210" y="4116"/>
                    </a:lnTo>
                    <a:lnTo>
                      <a:pt x="1349" y="4353"/>
                    </a:lnTo>
                    <a:lnTo>
                      <a:pt x="1544" y="4575"/>
                    </a:lnTo>
                    <a:lnTo>
                      <a:pt x="1641" y="4686"/>
                    </a:lnTo>
                    <a:lnTo>
                      <a:pt x="1753" y="4798"/>
                    </a:lnTo>
                    <a:lnTo>
                      <a:pt x="1878" y="4895"/>
                    </a:lnTo>
                    <a:lnTo>
                      <a:pt x="2003" y="4992"/>
                    </a:lnTo>
                    <a:lnTo>
                      <a:pt x="2142" y="5090"/>
                    </a:lnTo>
                    <a:lnTo>
                      <a:pt x="2281" y="5173"/>
                    </a:lnTo>
                    <a:lnTo>
                      <a:pt x="2434" y="5256"/>
                    </a:lnTo>
                    <a:lnTo>
                      <a:pt x="2587" y="5312"/>
                    </a:lnTo>
                    <a:lnTo>
                      <a:pt x="3435" y="5632"/>
                    </a:lnTo>
                    <a:lnTo>
                      <a:pt x="4478" y="6007"/>
                    </a:lnTo>
                    <a:lnTo>
                      <a:pt x="5938" y="6508"/>
                    </a:lnTo>
                    <a:lnTo>
                      <a:pt x="6244" y="6619"/>
                    </a:lnTo>
                    <a:lnTo>
                      <a:pt x="6564" y="6703"/>
                    </a:lnTo>
                    <a:lnTo>
                      <a:pt x="6884" y="6786"/>
                    </a:lnTo>
                    <a:lnTo>
                      <a:pt x="7190" y="6856"/>
                    </a:lnTo>
                    <a:lnTo>
                      <a:pt x="7301" y="6869"/>
                    </a:lnTo>
                    <a:lnTo>
                      <a:pt x="7412" y="6883"/>
                    </a:lnTo>
                    <a:lnTo>
                      <a:pt x="7621" y="6883"/>
                    </a:lnTo>
                    <a:lnTo>
                      <a:pt x="7829" y="6856"/>
                    </a:lnTo>
                    <a:lnTo>
                      <a:pt x="8024" y="6786"/>
                    </a:lnTo>
                    <a:lnTo>
                      <a:pt x="8219" y="6703"/>
                    </a:lnTo>
                    <a:lnTo>
                      <a:pt x="8385" y="6591"/>
                    </a:lnTo>
                    <a:lnTo>
                      <a:pt x="8538" y="6466"/>
                    </a:lnTo>
                    <a:lnTo>
                      <a:pt x="8677" y="6313"/>
                    </a:lnTo>
                    <a:lnTo>
                      <a:pt x="8789" y="6146"/>
                    </a:lnTo>
                    <a:lnTo>
                      <a:pt x="8872" y="5966"/>
                    </a:lnTo>
                    <a:lnTo>
                      <a:pt x="8942" y="5785"/>
                    </a:lnTo>
                    <a:lnTo>
                      <a:pt x="8983" y="5590"/>
                    </a:lnTo>
                    <a:lnTo>
                      <a:pt x="8997" y="5382"/>
                    </a:lnTo>
                    <a:lnTo>
                      <a:pt x="8983" y="5173"/>
                    </a:lnTo>
                    <a:lnTo>
                      <a:pt x="8928" y="4964"/>
                    </a:lnTo>
                    <a:lnTo>
                      <a:pt x="8886" y="4867"/>
                    </a:lnTo>
                    <a:lnTo>
                      <a:pt x="8830" y="4770"/>
                    </a:lnTo>
                    <a:lnTo>
                      <a:pt x="8817" y="4728"/>
                    </a:lnTo>
                    <a:lnTo>
                      <a:pt x="8691" y="4506"/>
                    </a:lnTo>
                    <a:lnTo>
                      <a:pt x="8552" y="4311"/>
                    </a:lnTo>
                    <a:lnTo>
                      <a:pt x="8399" y="4116"/>
                    </a:lnTo>
                    <a:lnTo>
                      <a:pt x="8246" y="3949"/>
                    </a:lnTo>
                    <a:lnTo>
                      <a:pt x="8080" y="3782"/>
                    </a:lnTo>
                    <a:lnTo>
                      <a:pt x="7913" y="3630"/>
                    </a:lnTo>
                    <a:lnTo>
                      <a:pt x="7565" y="3365"/>
                    </a:lnTo>
                    <a:lnTo>
                      <a:pt x="6884" y="2851"/>
                    </a:lnTo>
                    <a:lnTo>
                      <a:pt x="6550" y="2587"/>
                    </a:lnTo>
                    <a:lnTo>
                      <a:pt x="6397" y="2448"/>
                    </a:lnTo>
                    <a:lnTo>
                      <a:pt x="6258" y="2295"/>
                    </a:lnTo>
                    <a:lnTo>
                      <a:pt x="5980" y="1989"/>
                    </a:lnTo>
                    <a:lnTo>
                      <a:pt x="5743" y="1711"/>
                    </a:lnTo>
                    <a:lnTo>
                      <a:pt x="5521" y="1446"/>
                    </a:lnTo>
                    <a:lnTo>
                      <a:pt x="5326" y="1238"/>
                    </a:lnTo>
                    <a:lnTo>
                      <a:pt x="5146" y="1071"/>
                    </a:lnTo>
                    <a:lnTo>
                      <a:pt x="5076" y="1015"/>
                    </a:lnTo>
                    <a:lnTo>
                      <a:pt x="4993" y="974"/>
                    </a:lnTo>
                    <a:lnTo>
                      <a:pt x="4923" y="946"/>
                    </a:lnTo>
                    <a:lnTo>
                      <a:pt x="4867" y="946"/>
                    </a:lnTo>
                    <a:lnTo>
                      <a:pt x="4798" y="974"/>
                    </a:lnTo>
                    <a:lnTo>
                      <a:pt x="4742" y="1015"/>
                    </a:lnTo>
                    <a:lnTo>
                      <a:pt x="4659" y="1141"/>
                    </a:lnTo>
                    <a:lnTo>
                      <a:pt x="4589" y="1280"/>
                    </a:lnTo>
                    <a:lnTo>
                      <a:pt x="4562" y="1349"/>
                    </a:lnTo>
                    <a:lnTo>
                      <a:pt x="4548" y="1419"/>
                    </a:lnTo>
                    <a:lnTo>
                      <a:pt x="4548" y="1502"/>
                    </a:lnTo>
                    <a:lnTo>
                      <a:pt x="4548" y="1585"/>
                    </a:lnTo>
                    <a:lnTo>
                      <a:pt x="4562" y="1669"/>
                    </a:lnTo>
                    <a:lnTo>
                      <a:pt x="4589" y="1766"/>
                    </a:lnTo>
                    <a:lnTo>
                      <a:pt x="4631" y="1850"/>
                    </a:lnTo>
                    <a:lnTo>
                      <a:pt x="4687" y="1961"/>
                    </a:lnTo>
                    <a:lnTo>
                      <a:pt x="4756" y="2058"/>
                    </a:lnTo>
                    <a:lnTo>
                      <a:pt x="4840" y="2169"/>
                    </a:lnTo>
                    <a:lnTo>
                      <a:pt x="4937" y="2281"/>
                    </a:lnTo>
                    <a:lnTo>
                      <a:pt x="5048" y="2406"/>
                    </a:lnTo>
                    <a:lnTo>
                      <a:pt x="5285" y="2642"/>
                    </a:lnTo>
                    <a:lnTo>
                      <a:pt x="5493" y="2879"/>
                    </a:lnTo>
                    <a:lnTo>
                      <a:pt x="5660" y="3115"/>
                    </a:lnTo>
                    <a:lnTo>
                      <a:pt x="5799" y="3338"/>
                    </a:lnTo>
                    <a:lnTo>
                      <a:pt x="5910" y="3532"/>
                    </a:lnTo>
                    <a:lnTo>
                      <a:pt x="5980" y="3713"/>
                    </a:lnTo>
                    <a:lnTo>
                      <a:pt x="6022" y="3866"/>
                    </a:lnTo>
                    <a:lnTo>
                      <a:pt x="6036" y="3935"/>
                    </a:lnTo>
                    <a:lnTo>
                      <a:pt x="6022" y="3991"/>
                    </a:lnTo>
                    <a:lnTo>
                      <a:pt x="6008" y="4019"/>
                    </a:lnTo>
                    <a:lnTo>
                      <a:pt x="5994" y="4047"/>
                    </a:lnTo>
                    <a:lnTo>
                      <a:pt x="5896" y="4074"/>
                    </a:lnTo>
                    <a:lnTo>
                      <a:pt x="5757" y="4102"/>
                    </a:lnTo>
                    <a:lnTo>
                      <a:pt x="5577" y="4116"/>
                    </a:lnTo>
                    <a:lnTo>
                      <a:pt x="5368" y="4116"/>
                    </a:lnTo>
                    <a:lnTo>
                      <a:pt x="5118" y="4102"/>
                    </a:lnTo>
                    <a:lnTo>
                      <a:pt x="4589" y="4047"/>
                    </a:lnTo>
                    <a:lnTo>
                      <a:pt x="4005" y="3977"/>
                    </a:lnTo>
                    <a:lnTo>
                      <a:pt x="3463" y="3880"/>
                    </a:lnTo>
                    <a:lnTo>
                      <a:pt x="2990" y="3782"/>
                    </a:lnTo>
                    <a:lnTo>
                      <a:pt x="2796" y="3727"/>
                    </a:lnTo>
                    <a:lnTo>
                      <a:pt x="2643" y="3685"/>
                    </a:lnTo>
                    <a:lnTo>
                      <a:pt x="2573" y="3643"/>
                    </a:lnTo>
                    <a:lnTo>
                      <a:pt x="2518" y="3616"/>
                    </a:lnTo>
                    <a:lnTo>
                      <a:pt x="2392" y="3504"/>
                    </a:lnTo>
                    <a:lnTo>
                      <a:pt x="2281" y="3379"/>
                    </a:lnTo>
                    <a:lnTo>
                      <a:pt x="2170" y="3226"/>
                    </a:lnTo>
                    <a:lnTo>
                      <a:pt x="2059" y="3046"/>
                    </a:lnTo>
                    <a:lnTo>
                      <a:pt x="1961" y="2837"/>
                    </a:lnTo>
                    <a:lnTo>
                      <a:pt x="1781" y="2406"/>
                    </a:lnTo>
                    <a:lnTo>
                      <a:pt x="1433" y="1516"/>
                    </a:lnTo>
                    <a:lnTo>
                      <a:pt x="1266" y="1113"/>
                    </a:lnTo>
                    <a:lnTo>
                      <a:pt x="1169" y="932"/>
                    </a:lnTo>
                    <a:lnTo>
                      <a:pt x="1085" y="779"/>
                    </a:lnTo>
                    <a:lnTo>
                      <a:pt x="988" y="640"/>
                    </a:lnTo>
                    <a:lnTo>
                      <a:pt x="891" y="515"/>
                    </a:lnTo>
                    <a:lnTo>
                      <a:pt x="696" y="306"/>
                    </a:lnTo>
                    <a:lnTo>
                      <a:pt x="613" y="209"/>
                    </a:lnTo>
                    <a:lnTo>
                      <a:pt x="515" y="139"/>
                    </a:lnTo>
                    <a:lnTo>
                      <a:pt x="432" y="84"/>
                    </a:lnTo>
                    <a:lnTo>
                      <a:pt x="348" y="42"/>
                    </a:lnTo>
                    <a:lnTo>
                      <a:pt x="265" y="1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5;p22">
                <a:extLst>
                  <a:ext uri="{FF2B5EF4-FFF2-40B4-BE49-F238E27FC236}">
                    <a16:creationId xmlns:a16="http://schemas.microsoft.com/office/drawing/2014/main" id="{D9D5E94F-F721-1CBE-F99D-140D54CF819B}"/>
                  </a:ext>
                </a:extLst>
              </p:cNvPr>
              <p:cNvSpPr/>
              <p:nvPr/>
            </p:nvSpPr>
            <p:spPr>
              <a:xfrm>
                <a:off x="10746053" y="3020826"/>
                <a:ext cx="60019" cy="61859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673" extrusionOk="0">
                    <a:moveTo>
                      <a:pt x="320" y="1"/>
                    </a:moveTo>
                    <a:lnTo>
                      <a:pt x="251" y="29"/>
                    </a:lnTo>
                    <a:lnTo>
                      <a:pt x="195" y="70"/>
                    </a:lnTo>
                    <a:lnTo>
                      <a:pt x="112" y="196"/>
                    </a:lnTo>
                    <a:lnTo>
                      <a:pt x="42" y="335"/>
                    </a:lnTo>
                    <a:lnTo>
                      <a:pt x="15" y="404"/>
                    </a:lnTo>
                    <a:lnTo>
                      <a:pt x="1" y="474"/>
                    </a:lnTo>
                    <a:lnTo>
                      <a:pt x="1" y="557"/>
                    </a:lnTo>
                    <a:lnTo>
                      <a:pt x="1" y="640"/>
                    </a:lnTo>
                    <a:lnTo>
                      <a:pt x="15" y="724"/>
                    </a:lnTo>
                    <a:lnTo>
                      <a:pt x="42" y="821"/>
                    </a:lnTo>
                    <a:lnTo>
                      <a:pt x="84" y="905"/>
                    </a:lnTo>
                    <a:lnTo>
                      <a:pt x="140" y="1016"/>
                    </a:lnTo>
                    <a:lnTo>
                      <a:pt x="209" y="1113"/>
                    </a:lnTo>
                    <a:lnTo>
                      <a:pt x="293" y="1224"/>
                    </a:lnTo>
                    <a:lnTo>
                      <a:pt x="390" y="1336"/>
                    </a:lnTo>
                    <a:lnTo>
                      <a:pt x="501" y="1461"/>
                    </a:lnTo>
                    <a:lnTo>
                      <a:pt x="793" y="1767"/>
                    </a:lnTo>
                    <a:lnTo>
                      <a:pt x="1044" y="2073"/>
                    </a:lnTo>
                    <a:lnTo>
                      <a:pt x="1238" y="2351"/>
                    </a:lnTo>
                    <a:lnTo>
                      <a:pt x="1308" y="2490"/>
                    </a:lnTo>
                    <a:lnTo>
                      <a:pt x="1377" y="2615"/>
                    </a:lnTo>
                    <a:lnTo>
                      <a:pt x="1489" y="2824"/>
                    </a:lnTo>
                    <a:lnTo>
                      <a:pt x="1614" y="3004"/>
                    </a:lnTo>
                    <a:lnTo>
                      <a:pt x="1683" y="3088"/>
                    </a:lnTo>
                    <a:lnTo>
                      <a:pt x="1767" y="3171"/>
                    </a:lnTo>
                    <a:lnTo>
                      <a:pt x="1864" y="3241"/>
                    </a:lnTo>
                    <a:lnTo>
                      <a:pt x="1961" y="3310"/>
                    </a:lnTo>
                    <a:lnTo>
                      <a:pt x="2267" y="3491"/>
                    </a:lnTo>
                    <a:lnTo>
                      <a:pt x="2587" y="3672"/>
                    </a:lnTo>
                    <a:lnTo>
                      <a:pt x="3241" y="4006"/>
                    </a:lnTo>
                    <a:lnTo>
                      <a:pt x="3894" y="4339"/>
                    </a:lnTo>
                    <a:lnTo>
                      <a:pt x="4534" y="4673"/>
                    </a:lnTo>
                    <a:lnTo>
                      <a:pt x="4506" y="4464"/>
                    </a:lnTo>
                    <a:lnTo>
                      <a:pt x="4464" y="4242"/>
                    </a:lnTo>
                    <a:lnTo>
                      <a:pt x="4381" y="4019"/>
                    </a:lnTo>
                    <a:lnTo>
                      <a:pt x="4270" y="3783"/>
                    </a:lnTo>
                    <a:lnTo>
                      <a:pt x="4144" y="3561"/>
                    </a:lnTo>
                    <a:lnTo>
                      <a:pt x="4005" y="3366"/>
                    </a:lnTo>
                    <a:lnTo>
                      <a:pt x="3852" y="3171"/>
                    </a:lnTo>
                    <a:lnTo>
                      <a:pt x="3699" y="3004"/>
                    </a:lnTo>
                    <a:lnTo>
                      <a:pt x="3533" y="2837"/>
                    </a:lnTo>
                    <a:lnTo>
                      <a:pt x="3366" y="2685"/>
                    </a:lnTo>
                    <a:lnTo>
                      <a:pt x="3018" y="2420"/>
                    </a:lnTo>
                    <a:lnTo>
                      <a:pt x="2337" y="1906"/>
                    </a:lnTo>
                    <a:lnTo>
                      <a:pt x="2003" y="1642"/>
                    </a:lnTo>
                    <a:lnTo>
                      <a:pt x="1850" y="1503"/>
                    </a:lnTo>
                    <a:lnTo>
                      <a:pt x="1711" y="1350"/>
                    </a:lnTo>
                    <a:lnTo>
                      <a:pt x="1433" y="1044"/>
                    </a:lnTo>
                    <a:lnTo>
                      <a:pt x="1196" y="766"/>
                    </a:lnTo>
                    <a:lnTo>
                      <a:pt x="974" y="501"/>
                    </a:lnTo>
                    <a:lnTo>
                      <a:pt x="779" y="293"/>
                    </a:lnTo>
                    <a:lnTo>
                      <a:pt x="599" y="126"/>
                    </a:lnTo>
                    <a:lnTo>
                      <a:pt x="529" y="70"/>
                    </a:lnTo>
                    <a:lnTo>
                      <a:pt x="446" y="2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FFA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6;p22">
                <a:extLst>
                  <a:ext uri="{FF2B5EF4-FFF2-40B4-BE49-F238E27FC236}">
                    <a16:creationId xmlns:a16="http://schemas.microsoft.com/office/drawing/2014/main" id="{2E1374FC-4ED0-1936-D594-F1C5BF972A1B}"/>
                  </a:ext>
                </a:extLst>
              </p:cNvPr>
              <p:cNvSpPr/>
              <p:nvPr/>
            </p:nvSpPr>
            <p:spPr>
              <a:xfrm>
                <a:off x="11044810" y="3073845"/>
                <a:ext cx="48979" cy="15289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1155" extrusionOk="0">
                    <a:moveTo>
                      <a:pt x="3421" y="1"/>
                    </a:moveTo>
                    <a:lnTo>
                      <a:pt x="3380" y="14"/>
                    </a:lnTo>
                    <a:lnTo>
                      <a:pt x="3324" y="28"/>
                    </a:lnTo>
                    <a:lnTo>
                      <a:pt x="3282" y="70"/>
                    </a:lnTo>
                    <a:lnTo>
                      <a:pt x="3129" y="195"/>
                    </a:lnTo>
                    <a:lnTo>
                      <a:pt x="2976" y="306"/>
                    </a:lnTo>
                    <a:lnTo>
                      <a:pt x="2796" y="404"/>
                    </a:lnTo>
                    <a:lnTo>
                      <a:pt x="2615" y="487"/>
                    </a:lnTo>
                    <a:lnTo>
                      <a:pt x="2434" y="557"/>
                    </a:lnTo>
                    <a:lnTo>
                      <a:pt x="2239" y="612"/>
                    </a:lnTo>
                    <a:lnTo>
                      <a:pt x="2045" y="640"/>
                    </a:lnTo>
                    <a:lnTo>
                      <a:pt x="1850" y="668"/>
                    </a:lnTo>
                    <a:lnTo>
                      <a:pt x="1655" y="668"/>
                    </a:lnTo>
                    <a:lnTo>
                      <a:pt x="1461" y="654"/>
                    </a:lnTo>
                    <a:lnTo>
                      <a:pt x="1266" y="626"/>
                    </a:lnTo>
                    <a:lnTo>
                      <a:pt x="1071" y="585"/>
                    </a:lnTo>
                    <a:lnTo>
                      <a:pt x="877" y="515"/>
                    </a:lnTo>
                    <a:lnTo>
                      <a:pt x="696" y="432"/>
                    </a:lnTo>
                    <a:lnTo>
                      <a:pt x="529" y="348"/>
                    </a:lnTo>
                    <a:lnTo>
                      <a:pt x="362" y="237"/>
                    </a:lnTo>
                    <a:lnTo>
                      <a:pt x="320" y="209"/>
                    </a:lnTo>
                    <a:lnTo>
                      <a:pt x="265" y="195"/>
                    </a:lnTo>
                    <a:lnTo>
                      <a:pt x="223" y="195"/>
                    </a:lnTo>
                    <a:lnTo>
                      <a:pt x="181" y="209"/>
                    </a:lnTo>
                    <a:lnTo>
                      <a:pt x="126" y="223"/>
                    </a:lnTo>
                    <a:lnTo>
                      <a:pt x="84" y="251"/>
                    </a:lnTo>
                    <a:lnTo>
                      <a:pt x="56" y="279"/>
                    </a:lnTo>
                    <a:lnTo>
                      <a:pt x="28" y="320"/>
                    </a:lnTo>
                    <a:lnTo>
                      <a:pt x="1" y="362"/>
                    </a:lnTo>
                    <a:lnTo>
                      <a:pt x="1" y="418"/>
                    </a:lnTo>
                    <a:lnTo>
                      <a:pt x="1" y="459"/>
                    </a:lnTo>
                    <a:lnTo>
                      <a:pt x="1" y="501"/>
                    </a:lnTo>
                    <a:lnTo>
                      <a:pt x="42" y="585"/>
                    </a:lnTo>
                    <a:lnTo>
                      <a:pt x="112" y="654"/>
                    </a:lnTo>
                    <a:lnTo>
                      <a:pt x="320" y="779"/>
                    </a:lnTo>
                    <a:lnTo>
                      <a:pt x="529" y="890"/>
                    </a:lnTo>
                    <a:lnTo>
                      <a:pt x="751" y="988"/>
                    </a:lnTo>
                    <a:lnTo>
                      <a:pt x="974" y="1057"/>
                    </a:lnTo>
                    <a:lnTo>
                      <a:pt x="1196" y="1099"/>
                    </a:lnTo>
                    <a:lnTo>
                      <a:pt x="1433" y="1141"/>
                    </a:lnTo>
                    <a:lnTo>
                      <a:pt x="1669" y="1155"/>
                    </a:lnTo>
                    <a:lnTo>
                      <a:pt x="1906" y="1141"/>
                    </a:lnTo>
                    <a:lnTo>
                      <a:pt x="2142" y="1113"/>
                    </a:lnTo>
                    <a:lnTo>
                      <a:pt x="2378" y="1071"/>
                    </a:lnTo>
                    <a:lnTo>
                      <a:pt x="2615" y="1002"/>
                    </a:lnTo>
                    <a:lnTo>
                      <a:pt x="2837" y="918"/>
                    </a:lnTo>
                    <a:lnTo>
                      <a:pt x="3046" y="821"/>
                    </a:lnTo>
                    <a:lnTo>
                      <a:pt x="3254" y="696"/>
                    </a:lnTo>
                    <a:lnTo>
                      <a:pt x="3449" y="557"/>
                    </a:lnTo>
                    <a:lnTo>
                      <a:pt x="3630" y="404"/>
                    </a:lnTo>
                    <a:lnTo>
                      <a:pt x="3658" y="362"/>
                    </a:lnTo>
                    <a:lnTo>
                      <a:pt x="3685" y="320"/>
                    </a:lnTo>
                    <a:lnTo>
                      <a:pt x="3699" y="279"/>
                    </a:lnTo>
                    <a:lnTo>
                      <a:pt x="3699" y="237"/>
                    </a:lnTo>
                    <a:lnTo>
                      <a:pt x="3685" y="181"/>
                    </a:lnTo>
                    <a:lnTo>
                      <a:pt x="3672" y="140"/>
                    </a:lnTo>
                    <a:lnTo>
                      <a:pt x="3630" y="70"/>
                    </a:lnTo>
                    <a:lnTo>
                      <a:pt x="3546" y="14"/>
                    </a:ln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2C19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oogle Shape;742;p28">
            <a:extLst>
              <a:ext uri="{FF2B5EF4-FFF2-40B4-BE49-F238E27FC236}">
                <a16:creationId xmlns:a16="http://schemas.microsoft.com/office/drawing/2014/main" id="{C9B42802-0C28-E2A3-33FF-30FFB8E24781}"/>
              </a:ext>
            </a:extLst>
          </p:cNvPr>
          <p:cNvGrpSpPr/>
          <p:nvPr/>
        </p:nvGrpSpPr>
        <p:grpSpPr>
          <a:xfrm rot="2461158">
            <a:off x="-1450724" y="6421374"/>
            <a:ext cx="2587138" cy="1439700"/>
            <a:chOff x="457200" y="3298225"/>
            <a:chExt cx="2587138" cy="1439700"/>
          </a:xfrm>
        </p:grpSpPr>
        <p:sp>
          <p:nvSpPr>
            <p:cNvPr id="4" name="Google Shape;743;p28">
              <a:extLst>
                <a:ext uri="{FF2B5EF4-FFF2-40B4-BE49-F238E27FC236}">
                  <a16:creationId xmlns:a16="http://schemas.microsoft.com/office/drawing/2014/main" id="{0E40CCA5-D95E-17D9-1FA9-B00C215C9628}"/>
                </a:ext>
              </a:extLst>
            </p:cNvPr>
            <p:cNvSpPr/>
            <p:nvPr/>
          </p:nvSpPr>
          <p:spPr>
            <a:xfrm>
              <a:off x="457200" y="3298225"/>
              <a:ext cx="2286000" cy="1439700"/>
            </a:xfrm>
            <a:prstGeom prst="rect">
              <a:avLst/>
            </a:prstGeom>
            <a:solidFill>
              <a:srgbClr val="378BA0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44;p28">
              <a:extLst>
                <a:ext uri="{FF2B5EF4-FFF2-40B4-BE49-F238E27FC236}">
                  <a16:creationId xmlns:a16="http://schemas.microsoft.com/office/drawing/2014/main" id="{E50A8B13-E933-23F6-BBBB-365913A10CFC}"/>
                </a:ext>
              </a:extLst>
            </p:cNvPr>
            <p:cNvSpPr/>
            <p:nvPr/>
          </p:nvSpPr>
          <p:spPr>
            <a:xfrm>
              <a:off x="2876938" y="4392100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745;p28">
            <a:extLst>
              <a:ext uri="{FF2B5EF4-FFF2-40B4-BE49-F238E27FC236}">
                <a16:creationId xmlns:a16="http://schemas.microsoft.com/office/drawing/2014/main" id="{83908E97-3F78-E0B2-1BB1-9F27F77E8834}"/>
              </a:ext>
            </a:extLst>
          </p:cNvPr>
          <p:cNvGrpSpPr/>
          <p:nvPr/>
        </p:nvGrpSpPr>
        <p:grpSpPr>
          <a:xfrm rot="5005410">
            <a:off x="7518928" y="6361465"/>
            <a:ext cx="2631012" cy="1439700"/>
            <a:chOff x="6055888" y="3298225"/>
            <a:chExt cx="2631012" cy="1439700"/>
          </a:xfrm>
        </p:grpSpPr>
        <p:sp>
          <p:nvSpPr>
            <p:cNvPr id="10" name="Google Shape;746;p28">
              <a:extLst>
                <a:ext uri="{FF2B5EF4-FFF2-40B4-BE49-F238E27FC236}">
                  <a16:creationId xmlns:a16="http://schemas.microsoft.com/office/drawing/2014/main" id="{707D974F-0A4E-97C0-9C88-60E7DB097F3B}"/>
                </a:ext>
              </a:extLst>
            </p:cNvPr>
            <p:cNvSpPr/>
            <p:nvPr/>
          </p:nvSpPr>
          <p:spPr>
            <a:xfrm>
              <a:off x="6400900" y="3298225"/>
              <a:ext cx="2286000" cy="1439700"/>
            </a:xfrm>
            <a:prstGeom prst="rect">
              <a:avLst/>
            </a:prstGeom>
            <a:solidFill>
              <a:srgbClr val="419C9E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7;p28">
              <a:extLst>
                <a:ext uri="{FF2B5EF4-FFF2-40B4-BE49-F238E27FC236}">
                  <a16:creationId xmlns:a16="http://schemas.microsoft.com/office/drawing/2014/main" id="{C3E771D2-8729-6544-ED72-B4C041E117E2}"/>
                </a:ext>
              </a:extLst>
            </p:cNvPr>
            <p:cNvSpPr/>
            <p:nvPr/>
          </p:nvSpPr>
          <p:spPr>
            <a:xfrm>
              <a:off x="6055888" y="4392100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748;p28">
            <a:extLst>
              <a:ext uri="{FF2B5EF4-FFF2-40B4-BE49-F238E27FC236}">
                <a16:creationId xmlns:a16="http://schemas.microsoft.com/office/drawing/2014/main" id="{59F2EC81-AF6C-717C-D5D2-067BA696CB40}"/>
              </a:ext>
            </a:extLst>
          </p:cNvPr>
          <p:cNvGrpSpPr/>
          <p:nvPr/>
        </p:nvGrpSpPr>
        <p:grpSpPr>
          <a:xfrm>
            <a:off x="9317248" y="-1017550"/>
            <a:ext cx="2631013" cy="1439700"/>
            <a:chOff x="6055888" y="1268450"/>
            <a:chExt cx="2631013" cy="1439700"/>
          </a:xfrm>
        </p:grpSpPr>
        <p:sp>
          <p:nvSpPr>
            <p:cNvPr id="62" name="Google Shape;749;p28">
              <a:extLst>
                <a:ext uri="{FF2B5EF4-FFF2-40B4-BE49-F238E27FC236}">
                  <a16:creationId xmlns:a16="http://schemas.microsoft.com/office/drawing/2014/main" id="{548939AB-FC28-5C75-ACFE-A9B2E6857473}"/>
                </a:ext>
              </a:extLst>
            </p:cNvPr>
            <p:cNvSpPr/>
            <p:nvPr/>
          </p:nvSpPr>
          <p:spPr>
            <a:xfrm>
              <a:off x="6400900" y="1268450"/>
              <a:ext cx="2286000" cy="1439700"/>
            </a:xfrm>
            <a:prstGeom prst="rect">
              <a:avLst/>
            </a:prstGeom>
            <a:solidFill>
              <a:srgbClr val="4CAE9B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0;p28">
              <a:extLst>
                <a:ext uri="{FF2B5EF4-FFF2-40B4-BE49-F238E27FC236}">
                  <a16:creationId xmlns:a16="http://schemas.microsoft.com/office/drawing/2014/main" id="{43BFB76A-B7D2-BE37-F25E-94D5330DE0B2}"/>
                </a:ext>
              </a:extLst>
            </p:cNvPr>
            <p:cNvSpPr/>
            <p:nvPr/>
          </p:nvSpPr>
          <p:spPr>
            <a:xfrm>
              <a:off x="6055888" y="1446850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751;p28">
            <a:extLst>
              <a:ext uri="{FF2B5EF4-FFF2-40B4-BE49-F238E27FC236}">
                <a16:creationId xmlns:a16="http://schemas.microsoft.com/office/drawing/2014/main" id="{4F16AF58-D632-B314-E73D-C4BEF85B69B8}"/>
              </a:ext>
            </a:extLst>
          </p:cNvPr>
          <p:cNvGrpSpPr/>
          <p:nvPr/>
        </p:nvGrpSpPr>
        <p:grpSpPr>
          <a:xfrm>
            <a:off x="3064061" y="6147994"/>
            <a:ext cx="2453400" cy="1439700"/>
            <a:chOff x="3261650" y="2383575"/>
            <a:chExt cx="2453400" cy="1439700"/>
          </a:xfrm>
        </p:grpSpPr>
        <p:sp>
          <p:nvSpPr>
            <p:cNvPr id="65" name="Google Shape;752;p28">
              <a:extLst>
                <a:ext uri="{FF2B5EF4-FFF2-40B4-BE49-F238E27FC236}">
                  <a16:creationId xmlns:a16="http://schemas.microsoft.com/office/drawing/2014/main" id="{3D2479BE-DF09-D3D0-127F-50B208A3C346}"/>
                </a:ext>
              </a:extLst>
            </p:cNvPr>
            <p:cNvSpPr/>
            <p:nvPr/>
          </p:nvSpPr>
          <p:spPr>
            <a:xfrm>
              <a:off x="3429050" y="2383575"/>
              <a:ext cx="2286000" cy="1439700"/>
            </a:xfrm>
            <a:prstGeom prst="rect">
              <a:avLst/>
            </a:prstGeom>
            <a:solidFill>
              <a:srgbClr val="2267A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3;p28">
              <a:extLst>
                <a:ext uri="{FF2B5EF4-FFF2-40B4-BE49-F238E27FC236}">
                  <a16:creationId xmlns:a16="http://schemas.microsoft.com/office/drawing/2014/main" id="{FD1F5834-9D48-EF9B-070C-4B0BA58CC54D}"/>
                </a:ext>
              </a:extLst>
            </p:cNvPr>
            <p:cNvSpPr/>
            <p:nvPr/>
          </p:nvSpPr>
          <p:spPr>
            <a:xfrm>
              <a:off x="3261650" y="2545638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754;p28">
            <a:extLst>
              <a:ext uri="{FF2B5EF4-FFF2-40B4-BE49-F238E27FC236}">
                <a16:creationId xmlns:a16="http://schemas.microsoft.com/office/drawing/2014/main" id="{D32997B8-AFBA-A416-F019-9B666DBF0758}"/>
              </a:ext>
            </a:extLst>
          </p:cNvPr>
          <p:cNvGrpSpPr/>
          <p:nvPr/>
        </p:nvGrpSpPr>
        <p:grpSpPr>
          <a:xfrm rot="17096613">
            <a:off x="-3642360" y="-297700"/>
            <a:ext cx="2587138" cy="1439700"/>
            <a:chOff x="457200" y="1268450"/>
            <a:chExt cx="2587138" cy="1439700"/>
          </a:xfrm>
        </p:grpSpPr>
        <p:sp>
          <p:nvSpPr>
            <p:cNvPr id="68" name="Google Shape;755;p28">
              <a:extLst>
                <a:ext uri="{FF2B5EF4-FFF2-40B4-BE49-F238E27FC236}">
                  <a16:creationId xmlns:a16="http://schemas.microsoft.com/office/drawing/2014/main" id="{3AB4A1CE-B8EF-4739-2A3D-C260483BF446}"/>
                </a:ext>
              </a:extLst>
            </p:cNvPr>
            <p:cNvSpPr/>
            <p:nvPr/>
          </p:nvSpPr>
          <p:spPr>
            <a:xfrm>
              <a:off x="457200" y="1268450"/>
              <a:ext cx="2286000" cy="1439700"/>
            </a:xfrm>
            <a:prstGeom prst="rect">
              <a:avLst/>
            </a:prstGeom>
            <a:solidFill>
              <a:srgbClr val="56C098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6;p28">
              <a:extLst>
                <a:ext uri="{FF2B5EF4-FFF2-40B4-BE49-F238E27FC236}">
                  <a16:creationId xmlns:a16="http://schemas.microsoft.com/office/drawing/2014/main" id="{4A5383D8-4025-7DCE-B196-C681EA075A36}"/>
                </a:ext>
              </a:extLst>
            </p:cNvPr>
            <p:cNvSpPr/>
            <p:nvPr/>
          </p:nvSpPr>
          <p:spPr>
            <a:xfrm>
              <a:off x="2876938" y="1446850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57;p28">
            <a:extLst>
              <a:ext uri="{FF2B5EF4-FFF2-40B4-BE49-F238E27FC236}">
                <a16:creationId xmlns:a16="http://schemas.microsoft.com/office/drawing/2014/main" id="{E61CAC1B-7A7A-D9D8-C87D-E88703477310}"/>
              </a:ext>
            </a:extLst>
          </p:cNvPr>
          <p:cNvSpPr txBox="1">
            <a:spLocks/>
          </p:cNvSpPr>
          <p:nvPr/>
        </p:nvSpPr>
        <p:spPr>
          <a:xfrm rot="11320327">
            <a:off x="457151" y="-164543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/>
              <a:t>Fonctionnalités</a:t>
            </a:r>
            <a:endParaRPr lang="fr-FR" dirty="0"/>
          </a:p>
        </p:txBody>
      </p:sp>
      <p:grpSp>
        <p:nvGrpSpPr>
          <p:cNvPr id="71" name="Google Shape;758;p28">
            <a:extLst>
              <a:ext uri="{FF2B5EF4-FFF2-40B4-BE49-F238E27FC236}">
                <a16:creationId xmlns:a16="http://schemas.microsoft.com/office/drawing/2014/main" id="{0C59C938-1490-A506-8667-E9761ECE06BC}"/>
              </a:ext>
            </a:extLst>
          </p:cNvPr>
          <p:cNvGrpSpPr/>
          <p:nvPr/>
        </p:nvGrpSpPr>
        <p:grpSpPr>
          <a:xfrm rot="17096613">
            <a:off x="-3639649" y="-597800"/>
            <a:ext cx="2245800" cy="1521860"/>
            <a:chOff x="459911" y="968350"/>
            <a:chExt cx="2245800" cy="1521860"/>
          </a:xfrm>
        </p:grpSpPr>
        <p:sp>
          <p:nvSpPr>
            <p:cNvPr id="72" name="Google Shape;759;p28">
              <a:extLst>
                <a:ext uri="{FF2B5EF4-FFF2-40B4-BE49-F238E27FC236}">
                  <a16:creationId xmlns:a16="http://schemas.microsoft.com/office/drawing/2014/main" id="{46B39593-4242-4978-3C38-D67EAB352D79}"/>
                </a:ext>
              </a:extLst>
            </p:cNvPr>
            <p:cNvSpPr txBox="1"/>
            <p:nvPr/>
          </p:nvSpPr>
          <p:spPr>
            <a:xfrm>
              <a:off x="578104" y="1701295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Recherche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" name="Google Shape;760;p28">
              <a:extLst>
                <a:ext uri="{FF2B5EF4-FFF2-40B4-BE49-F238E27FC236}">
                  <a16:creationId xmlns:a16="http://schemas.microsoft.com/office/drawing/2014/main" id="{69E7BD89-BB36-AFC7-1069-4848AF30A15D}"/>
                </a:ext>
              </a:extLst>
            </p:cNvPr>
            <p:cNvSpPr txBox="1"/>
            <p:nvPr/>
          </p:nvSpPr>
          <p:spPr>
            <a:xfrm>
              <a:off x="459911" y="1978110"/>
              <a:ext cx="22458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fr-FR" sz="1100" dirty="0"/>
                <a:t>permettre aux utilisateurs de rechercher des objets disponibles à la location.</a:t>
              </a:r>
            </a:p>
          </p:txBody>
        </p:sp>
        <p:sp>
          <p:nvSpPr>
            <p:cNvPr id="74" name="Google Shape;761;p28">
              <a:extLst>
                <a:ext uri="{FF2B5EF4-FFF2-40B4-BE49-F238E27FC236}">
                  <a16:creationId xmlns:a16="http://schemas.microsoft.com/office/drawing/2014/main" id="{517BD09F-9160-094C-3944-CFD28128669A}"/>
                </a:ext>
              </a:extLst>
            </p:cNvPr>
            <p:cNvSpPr/>
            <p:nvPr/>
          </p:nvSpPr>
          <p:spPr>
            <a:xfrm>
              <a:off x="1277200" y="968350"/>
              <a:ext cx="645900" cy="64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5" name="Google Shape;762;p28">
            <a:extLst>
              <a:ext uri="{FF2B5EF4-FFF2-40B4-BE49-F238E27FC236}">
                <a16:creationId xmlns:a16="http://schemas.microsoft.com/office/drawing/2014/main" id="{D2093BA4-5772-9BE0-4A00-EED6EAFB288D}"/>
              </a:ext>
            </a:extLst>
          </p:cNvPr>
          <p:cNvGrpSpPr/>
          <p:nvPr/>
        </p:nvGrpSpPr>
        <p:grpSpPr>
          <a:xfrm>
            <a:off x="9783255" y="-1317650"/>
            <a:ext cx="2044207" cy="1586663"/>
            <a:chOff x="6521895" y="968350"/>
            <a:chExt cx="2044207" cy="1586663"/>
          </a:xfrm>
        </p:grpSpPr>
        <p:sp>
          <p:nvSpPr>
            <p:cNvPr id="76" name="Google Shape;763;p28">
              <a:extLst>
                <a:ext uri="{FF2B5EF4-FFF2-40B4-BE49-F238E27FC236}">
                  <a16:creationId xmlns:a16="http://schemas.microsoft.com/office/drawing/2014/main" id="{1B0CB85B-9439-94B2-505F-F597941854D2}"/>
                </a:ext>
              </a:extLst>
            </p:cNvPr>
            <p:cNvSpPr txBox="1"/>
            <p:nvPr/>
          </p:nvSpPr>
          <p:spPr>
            <a:xfrm>
              <a:off x="6521902" y="1701315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Objets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" name="Google Shape;764;p28">
              <a:extLst>
                <a:ext uri="{FF2B5EF4-FFF2-40B4-BE49-F238E27FC236}">
                  <a16:creationId xmlns:a16="http://schemas.microsoft.com/office/drawing/2014/main" id="{36F7107A-E9EE-3013-34DF-2AB1C828F46F}"/>
                </a:ext>
              </a:extLst>
            </p:cNvPr>
            <p:cNvSpPr txBox="1"/>
            <p:nvPr/>
          </p:nvSpPr>
          <p:spPr>
            <a:xfrm>
              <a:off x="6521895" y="2042913"/>
              <a:ext cx="20442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/>
                <a:t>permettre aux utilisateurs de gérer leurs objets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65;p28">
              <a:extLst>
                <a:ext uri="{FF2B5EF4-FFF2-40B4-BE49-F238E27FC236}">
                  <a16:creationId xmlns:a16="http://schemas.microsoft.com/office/drawing/2014/main" id="{73061BC8-0DB3-985F-4A4C-9E36706837E0}"/>
                </a:ext>
              </a:extLst>
            </p:cNvPr>
            <p:cNvSpPr/>
            <p:nvPr/>
          </p:nvSpPr>
          <p:spPr>
            <a:xfrm>
              <a:off x="7220975" y="968350"/>
              <a:ext cx="645900" cy="6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9" name="Google Shape;766;p28">
            <a:extLst>
              <a:ext uri="{FF2B5EF4-FFF2-40B4-BE49-F238E27FC236}">
                <a16:creationId xmlns:a16="http://schemas.microsoft.com/office/drawing/2014/main" id="{06749DFE-B2B6-B95C-67FB-1310A466CFCA}"/>
              </a:ext>
            </a:extLst>
          </p:cNvPr>
          <p:cNvGrpSpPr/>
          <p:nvPr/>
        </p:nvGrpSpPr>
        <p:grpSpPr>
          <a:xfrm>
            <a:off x="-1450824" y="6106836"/>
            <a:ext cx="2286099" cy="1575814"/>
            <a:chOff x="457100" y="2983688"/>
            <a:chExt cx="2286099" cy="1575814"/>
          </a:xfrm>
        </p:grpSpPr>
        <p:sp>
          <p:nvSpPr>
            <p:cNvPr id="80" name="Google Shape;767;p28">
              <a:extLst>
                <a:ext uri="{FF2B5EF4-FFF2-40B4-BE49-F238E27FC236}">
                  <a16:creationId xmlns:a16="http://schemas.microsoft.com/office/drawing/2014/main" id="{A342B4A8-F681-77FC-3357-7AB56C951795}"/>
                </a:ext>
              </a:extLst>
            </p:cNvPr>
            <p:cNvSpPr txBox="1"/>
            <p:nvPr/>
          </p:nvSpPr>
          <p:spPr>
            <a:xfrm>
              <a:off x="577969" y="3705808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Catégories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" name="Google Shape;768;p28">
              <a:extLst>
                <a:ext uri="{FF2B5EF4-FFF2-40B4-BE49-F238E27FC236}">
                  <a16:creationId xmlns:a16="http://schemas.microsoft.com/office/drawing/2014/main" id="{9EA01804-F623-F69B-BBF4-8D766DA1F0EA}"/>
                </a:ext>
              </a:extLst>
            </p:cNvPr>
            <p:cNvSpPr txBox="1"/>
            <p:nvPr/>
          </p:nvSpPr>
          <p:spPr>
            <a:xfrm>
              <a:off x="457100" y="4047402"/>
              <a:ext cx="2286099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/>
                <a:t>permettre aux utilisateurs de consulter toutes les catégories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769;p28">
              <a:extLst>
                <a:ext uri="{FF2B5EF4-FFF2-40B4-BE49-F238E27FC236}">
                  <a16:creationId xmlns:a16="http://schemas.microsoft.com/office/drawing/2014/main" id="{494DE1F6-87A3-06F1-F024-D1F06CEDAD76}"/>
                </a:ext>
              </a:extLst>
            </p:cNvPr>
            <p:cNvSpPr/>
            <p:nvPr/>
          </p:nvSpPr>
          <p:spPr>
            <a:xfrm>
              <a:off x="1277200" y="2983688"/>
              <a:ext cx="645900" cy="6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3" name="Google Shape;770;p28">
            <a:extLst>
              <a:ext uri="{FF2B5EF4-FFF2-40B4-BE49-F238E27FC236}">
                <a16:creationId xmlns:a16="http://schemas.microsoft.com/office/drawing/2014/main" id="{52B362EF-685B-7A2C-4AB9-D9BE5763645B}"/>
              </a:ext>
            </a:extLst>
          </p:cNvPr>
          <p:cNvGrpSpPr/>
          <p:nvPr/>
        </p:nvGrpSpPr>
        <p:grpSpPr>
          <a:xfrm rot="5005410">
            <a:off x="7903766" y="6046927"/>
            <a:ext cx="2246074" cy="1575815"/>
            <a:chOff x="6440726" y="2983688"/>
            <a:chExt cx="2246074" cy="1575815"/>
          </a:xfrm>
        </p:grpSpPr>
        <p:sp>
          <p:nvSpPr>
            <p:cNvPr id="84" name="Google Shape;771;p28">
              <a:extLst>
                <a:ext uri="{FF2B5EF4-FFF2-40B4-BE49-F238E27FC236}">
                  <a16:creationId xmlns:a16="http://schemas.microsoft.com/office/drawing/2014/main" id="{FD69705B-1BF0-91F3-13DA-723F4DC54151}"/>
                </a:ext>
              </a:extLst>
            </p:cNvPr>
            <p:cNvSpPr txBox="1"/>
            <p:nvPr/>
          </p:nvSpPr>
          <p:spPr>
            <a:xfrm>
              <a:off x="6521932" y="3705810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Commentaire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" name="Google Shape;772;p28">
              <a:extLst>
                <a:ext uri="{FF2B5EF4-FFF2-40B4-BE49-F238E27FC236}">
                  <a16:creationId xmlns:a16="http://schemas.microsoft.com/office/drawing/2014/main" id="{2184AADC-A94D-358B-754D-C552D0C65615}"/>
                </a:ext>
              </a:extLst>
            </p:cNvPr>
            <p:cNvSpPr txBox="1"/>
            <p:nvPr/>
          </p:nvSpPr>
          <p:spPr>
            <a:xfrm>
              <a:off x="6440726" y="4047403"/>
              <a:ext cx="2246074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/>
                <a:t>permettre aux utilisateurs de laisser des évaluations sur les objets.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773;p28">
              <a:extLst>
                <a:ext uri="{FF2B5EF4-FFF2-40B4-BE49-F238E27FC236}">
                  <a16:creationId xmlns:a16="http://schemas.microsoft.com/office/drawing/2014/main" id="{B90EA681-32E3-4AD9-F345-4CAEFA4F8694}"/>
                </a:ext>
              </a:extLst>
            </p:cNvPr>
            <p:cNvSpPr/>
            <p:nvPr/>
          </p:nvSpPr>
          <p:spPr>
            <a:xfrm>
              <a:off x="7220975" y="2983688"/>
              <a:ext cx="645900" cy="6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" name="Google Shape;774;p28">
            <a:extLst>
              <a:ext uri="{FF2B5EF4-FFF2-40B4-BE49-F238E27FC236}">
                <a16:creationId xmlns:a16="http://schemas.microsoft.com/office/drawing/2014/main" id="{0D66EA55-2D7D-957C-705F-9CF1F52C71E0}"/>
              </a:ext>
            </a:extLst>
          </p:cNvPr>
          <p:cNvGrpSpPr/>
          <p:nvPr/>
        </p:nvGrpSpPr>
        <p:grpSpPr>
          <a:xfrm>
            <a:off x="3352403" y="5826757"/>
            <a:ext cx="2044200" cy="1575812"/>
            <a:chOff x="3549992" y="2062338"/>
            <a:chExt cx="2044200" cy="1575812"/>
          </a:xfrm>
        </p:grpSpPr>
        <p:sp>
          <p:nvSpPr>
            <p:cNvPr id="88" name="Google Shape;775;p28">
              <a:extLst>
                <a:ext uri="{FF2B5EF4-FFF2-40B4-BE49-F238E27FC236}">
                  <a16:creationId xmlns:a16="http://schemas.microsoft.com/office/drawing/2014/main" id="{33DEC157-C041-BB96-5F04-C4335E0C75F0}"/>
                </a:ext>
              </a:extLst>
            </p:cNvPr>
            <p:cNvSpPr txBox="1"/>
            <p:nvPr/>
          </p:nvSpPr>
          <p:spPr>
            <a:xfrm>
              <a:off x="3549992" y="2784450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Inscription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" name="Google Shape;776;p28">
              <a:extLst>
                <a:ext uri="{FF2B5EF4-FFF2-40B4-BE49-F238E27FC236}">
                  <a16:creationId xmlns:a16="http://schemas.microsoft.com/office/drawing/2014/main" id="{67D6195D-0E81-BF18-AB6F-A905FE0E3CCB}"/>
                </a:ext>
              </a:extLst>
            </p:cNvPr>
            <p:cNvSpPr txBox="1"/>
            <p:nvPr/>
          </p:nvSpPr>
          <p:spPr>
            <a:xfrm>
              <a:off x="3550000" y="3126050"/>
              <a:ext cx="20439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777;p28">
              <a:extLst>
                <a:ext uri="{FF2B5EF4-FFF2-40B4-BE49-F238E27FC236}">
                  <a16:creationId xmlns:a16="http://schemas.microsoft.com/office/drawing/2014/main" id="{2AF3BBB7-C8BA-F03C-F63C-5AC9F04828EE}"/>
                </a:ext>
              </a:extLst>
            </p:cNvPr>
            <p:cNvSpPr/>
            <p:nvPr/>
          </p:nvSpPr>
          <p:spPr>
            <a:xfrm>
              <a:off x="4249050" y="2062338"/>
              <a:ext cx="645900" cy="6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1" name="Google Shape;778;p28">
            <a:extLst>
              <a:ext uri="{FF2B5EF4-FFF2-40B4-BE49-F238E27FC236}">
                <a16:creationId xmlns:a16="http://schemas.microsoft.com/office/drawing/2014/main" id="{42A5192C-CD17-60C6-3D90-B2220A6C9AAB}"/>
              </a:ext>
            </a:extLst>
          </p:cNvPr>
          <p:cNvSpPr/>
          <p:nvPr/>
        </p:nvSpPr>
        <p:spPr>
          <a:xfrm>
            <a:off x="3261650" y="3019725"/>
            <a:ext cx="167400" cy="167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4FAC3B22-275C-D08C-155F-BE2AA15BF7FE}"/>
              </a:ext>
            </a:extLst>
          </p:cNvPr>
          <p:cNvSpPr txBox="1"/>
          <p:nvPr/>
        </p:nvSpPr>
        <p:spPr>
          <a:xfrm>
            <a:off x="3258890" y="6858366"/>
            <a:ext cx="21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permettre aux utilisateurs de créer un compte pour accéder à l'application.</a:t>
            </a:r>
          </a:p>
        </p:txBody>
      </p:sp>
    </p:spTree>
    <p:extLst>
      <p:ext uri="{BB962C8B-B14F-4D97-AF65-F5344CB8AC3E}">
        <p14:creationId xmlns:p14="http://schemas.microsoft.com/office/powerpoint/2010/main" val="3388971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28"/>
          <p:cNvGrpSpPr/>
          <p:nvPr/>
        </p:nvGrpSpPr>
        <p:grpSpPr>
          <a:xfrm>
            <a:off x="457200" y="3298225"/>
            <a:ext cx="2587138" cy="1439700"/>
            <a:chOff x="457200" y="3298225"/>
            <a:chExt cx="2587138" cy="1439700"/>
          </a:xfrm>
        </p:grpSpPr>
        <p:sp>
          <p:nvSpPr>
            <p:cNvPr id="743" name="Google Shape;743;p28"/>
            <p:cNvSpPr/>
            <p:nvPr/>
          </p:nvSpPr>
          <p:spPr>
            <a:xfrm>
              <a:off x="457200" y="3298225"/>
              <a:ext cx="2286000" cy="1439700"/>
            </a:xfrm>
            <a:prstGeom prst="rect">
              <a:avLst/>
            </a:prstGeom>
            <a:solidFill>
              <a:srgbClr val="378BA0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2876938" y="4392100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28"/>
          <p:cNvGrpSpPr/>
          <p:nvPr/>
        </p:nvGrpSpPr>
        <p:grpSpPr>
          <a:xfrm>
            <a:off x="6055888" y="3298225"/>
            <a:ext cx="2631013" cy="1439700"/>
            <a:chOff x="6055888" y="3298225"/>
            <a:chExt cx="2631013" cy="1439700"/>
          </a:xfrm>
        </p:grpSpPr>
        <p:sp>
          <p:nvSpPr>
            <p:cNvPr id="746" name="Google Shape;746;p28"/>
            <p:cNvSpPr/>
            <p:nvPr/>
          </p:nvSpPr>
          <p:spPr>
            <a:xfrm>
              <a:off x="6400900" y="3298225"/>
              <a:ext cx="2286000" cy="1439700"/>
            </a:xfrm>
            <a:prstGeom prst="rect">
              <a:avLst/>
            </a:prstGeom>
            <a:solidFill>
              <a:srgbClr val="419C9E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6055888" y="4392100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28"/>
          <p:cNvGrpSpPr/>
          <p:nvPr/>
        </p:nvGrpSpPr>
        <p:grpSpPr>
          <a:xfrm>
            <a:off x="6055888" y="1268450"/>
            <a:ext cx="2631013" cy="1439700"/>
            <a:chOff x="6055888" y="1268450"/>
            <a:chExt cx="2631013" cy="1439700"/>
          </a:xfrm>
        </p:grpSpPr>
        <p:sp>
          <p:nvSpPr>
            <p:cNvPr id="749" name="Google Shape;749;p28"/>
            <p:cNvSpPr/>
            <p:nvPr/>
          </p:nvSpPr>
          <p:spPr>
            <a:xfrm>
              <a:off x="6400900" y="1268450"/>
              <a:ext cx="2286000" cy="1439700"/>
            </a:xfrm>
            <a:prstGeom prst="rect">
              <a:avLst/>
            </a:prstGeom>
            <a:solidFill>
              <a:srgbClr val="4CAE9B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6055888" y="1446850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28"/>
          <p:cNvGrpSpPr/>
          <p:nvPr/>
        </p:nvGrpSpPr>
        <p:grpSpPr>
          <a:xfrm>
            <a:off x="3261650" y="2383575"/>
            <a:ext cx="2453400" cy="1439700"/>
            <a:chOff x="3261650" y="2383575"/>
            <a:chExt cx="2453400" cy="1439700"/>
          </a:xfrm>
        </p:grpSpPr>
        <p:sp>
          <p:nvSpPr>
            <p:cNvPr id="752" name="Google Shape;752;p28"/>
            <p:cNvSpPr/>
            <p:nvPr/>
          </p:nvSpPr>
          <p:spPr>
            <a:xfrm>
              <a:off x="3429050" y="2383575"/>
              <a:ext cx="2286000" cy="1439700"/>
            </a:xfrm>
            <a:prstGeom prst="rect">
              <a:avLst/>
            </a:prstGeom>
            <a:solidFill>
              <a:srgbClr val="2267A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3261650" y="2545638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28"/>
          <p:cNvGrpSpPr/>
          <p:nvPr/>
        </p:nvGrpSpPr>
        <p:grpSpPr>
          <a:xfrm>
            <a:off x="457200" y="1268450"/>
            <a:ext cx="2587138" cy="1439700"/>
            <a:chOff x="457200" y="1268450"/>
            <a:chExt cx="2587138" cy="1439700"/>
          </a:xfrm>
        </p:grpSpPr>
        <p:sp>
          <p:nvSpPr>
            <p:cNvPr id="755" name="Google Shape;755;p28"/>
            <p:cNvSpPr/>
            <p:nvPr/>
          </p:nvSpPr>
          <p:spPr>
            <a:xfrm>
              <a:off x="457200" y="1268450"/>
              <a:ext cx="2286000" cy="1439700"/>
            </a:xfrm>
            <a:prstGeom prst="rect">
              <a:avLst/>
            </a:prstGeom>
            <a:solidFill>
              <a:srgbClr val="56C098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2876938" y="1446850"/>
              <a:ext cx="167400" cy="167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757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Fonctionnalités</a:t>
            </a:r>
            <a:endParaRPr dirty="0"/>
          </a:p>
        </p:txBody>
      </p:sp>
      <p:grpSp>
        <p:nvGrpSpPr>
          <p:cNvPr id="758" name="Google Shape;758;p28"/>
          <p:cNvGrpSpPr/>
          <p:nvPr/>
        </p:nvGrpSpPr>
        <p:grpSpPr>
          <a:xfrm>
            <a:off x="459911" y="968350"/>
            <a:ext cx="2245800" cy="1521860"/>
            <a:chOff x="459911" y="968350"/>
            <a:chExt cx="2245800" cy="1521860"/>
          </a:xfrm>
        </p:grpSpPr>
        <p:sp>
          <p:nvSpPr>
            <p:cNvPr id="759" name="Google Shape;759;p28"/>
            <p:cNvSpPr txBox="1"/>
            <p:nvPr/>
          </p:nvSpPr>
          <p:spPr>
            <a:xfrm>
              <a:off x="578104" y="1701295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Recherche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0" name="Google Shape;760;p28"/>
            <p:cNvSpPr txBox="1"/>
            <p:nvPr/>
          </p:nvSpPr>
          <p:spPr>
            <a:xfrm>
              <a:off x="459911" y="1978110"/>
              <a:ext cx="22458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fr-FR" sz="1100" dirty="0"/>
                <a:t>permettre aux utilisateurs de rechercher des objets disponibles à la location.</a:t>
              </a: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1277200" y="968350"/>
              <a:ext cx="645900" cy="64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2" name="Google Shape;762;p28"/>
          <p:cNvGrpSpPr/>
          <p:nvPr/>
        </p:nvGrpSpPr>
        <p:grpSpPr>
          <a:xfrm>
            <a:off x="6521895" y="968350"/>
            <a:ext cx="2044207" cy="1586663"/>
            <a:chOff x="6521895" y="968350"/>
            <a:chExt cx="2044207" cy="1586663"/>
          </a:xfrm>
        </p:grpSpPr>
        <p:sp>
          <p:nvSpPr>
            <p:cNvPr id="763" name="Google Shape;763;p28"/>
            <p:cNvSpPr txBox="1"/>
            <p:nvPr/>
          </p:nvSpPr>
          <p:spPr>
            <a:xfrm>
              <a:off x="6521902" y="1701315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Objets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4" name="Google Shape;764;p28"/>
            <p:cNvSpPr txBox="1"/>
            <p:nvPr/>
          </p:nvSpPr>
          <p:spPr>
            <a:xfrm>
              <a:off x="6521895" y="2042913"/>
              <a:ext cx="20442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/>
                <a:t>permettre aux utilisateurs de gérer leurs objets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7220975" y="968350"/>
              <a:ext cx="645900" cy="6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457100" y="2983687"/>
            <a:ext cx="2286099" cy="1575814"/>
            <a:chOff x="457100" y="2983688"/>
            <a:chExt cx="2286099" cy="1575814"/>
          </a:xfrm>
        </p:grpSpPr>
        <p:sp>
          <p:nvSpPr>
            <p:cNvPr id="767" name="Google Shape;767;p28"/>
            <p:cNvSpPr txBox="1"/>
            <p:nvPr/>
          </p:nvSpPr>
          <p:spPr>
            <a:xfrm>
              <a:off x="577969" y="3705808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Catégories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8" name="Google Shape;768;p28"/>
            <p:cNvSpPr txBox="1"/>
            <p:nvPr/>
          </p:nvSpPr>
          <p:spPr>
            <a:xfrm>
              <a:off x="457100" y="4047402"/>
              <a:ext cx="2286099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/>
                <a:t>permettre aux utilisateurs de consulter toutes les catégories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1277200" y="2983688"/>
              <a:ext cx="645900" cy="6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0" name="Google Shape;770;p28"/>
          <p:cNvGrpSpPr/>
          <p:nvPr/>
        </p:nvGrpSpPr>
        <p:grpSpPr>
          <a:xfrm>
            <a:off x="6440726" y="2983687"/>
            <a:ext cx="2246074" cy="1575815"/>
            <a:chOff x="6440726" y="2983688"/>
            <a:chExt cx="2246074" cy="1575815"/>
          </a:xfrm>
        </p:grpSpPr>
        <p:sp>
          <p:nvSpPr>
            <p:cNvPr id="771" name="Google Shape;771;p28"/>
            <p:cNvSpPr txBox="1"/>
            <p:nvPr/>
          </p:nvSpPr>
          <p:spPr>
            <a:xfrm>
              <a:off x="6521932" y="3705810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Commentaire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2" name="Google Shape;772;p28"/>
            <p:cNvSpPr txBox="1"/>
            <p:nvPr/>
          </p:nvSpPr>
          <p:spPr>
            <a:xfrm>
              <a:off x="6440726" y="4047403"/>
              <a:ext cx="2246074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/>
                <a:t>permettre aux utilisateurs de laisser des évaluations sur les objets.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7220975" y="2983688"/>
              <a:ext cx="645900" cy="6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4" name="Google Shape;774;p28"/>
          <p:cNvGrpSpPr/>
          <p:nvPr/>
        </p:nvGrpSpPr>
        <p:grpSpPr>
          <a:xfrm>
            <a:off x="3549992" y="2062338"/>
            <a:ext cx="2044200" cy="1575812"/>
            <a:chOff x="3549992" y="2062338"/>
            <a:chExt cx="2044200" cy="1575812"/>
          </a:xfrm>
        </p:grpSpPr>
        <p:sp>
          <p:nvSpPr>
            <p:cNvPr id="775" name="Google Shape;775;p28"/>
            <p:cNvSpPr txBox="1"/>
            <p:nvPr/>
          </p:nvSpPr>
          <p:spPr>
            <a:xfrm>
              <a:off x="3549992" y="2784450"/>
              <a:ext cx="2044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Inscription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6" name="Google Shape;776;p28"/>
            <p:cNvSpPr txBox="1"/>
            <p:nvPr/>
          </p:nvSpPr>
          <p:spPr>
            <a:xfrm>
              <a:off x="3550000" y="3126050"/>
              <a:ext cx="20439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4249050" y="2062338"/>
              <a:ext cx="645900" cy="6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78" name="Google Shape;778;p28"/>
          <p:cNvSpPr/>
          <p:nvPr/>
        </p:nvSpPr>
        <p:spPr>
          <a:xfrm>
            <a:off x="3261650" y="3019725"/>
            <a:ext cx="167400" cy="167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60A7BE-3901-B043-3EE1-EDE3D22DD90A}"/>
              </a:ext>
            </a:extLst>
          </p:cNvPr>
          <p:cNvSpPr txBox="1"/>
          <p:nvPr/>
        </p:nvSpPr>
        <p:spPr>
          <a:xfrm>
            <a:off x="3456479" y="3093947"/>
            <a:ext cx="21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permettre aux utilisateurs de créer un compte pour accéder à l'application.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48FFB67-C43D-9B39-AFFF-6CDBA6C1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2455">
            <a:off x="3156897" y="4035024"/>
            <a:ext cx="2140284" cy="21261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7FF42F9-FE5B-6FD5-3699-EB2E1042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34873">
            <a:off x="7963317" y="-1669613"/>
            <a:ext cx="3406263" cy="33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15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Plannification du travail</a:t>
            </a:r>
            <a:endParaRPr dirty="0"/>
          </a:p>
        </p:txBody>
      </p:sp>
      <p:grpSp>
        <p:nvGrpSpPr>
          <p:cNvPr id="279" name="Google Shape;279;p19"/>
          <p:cNvGrpSpPr/>
          <p:nvPr/>
        </p:nvGrpSpPr>
        <p:grpSpPr>
          <a:xfrm>
            <a:off x="457174" y="1457275"/>
            <a:ext cx="1022289" cy="1456011"/>
            <a:chOff x="457174" y="1457275"/>
            <a:chExt cx="1022289" cy="1456011"/>
          </a:xfrm>
        </p:grpSpPr>
        <p:sp>
          <p:nvSpPr>
            <p:cNvPr id="280" name="Google Shape;280;p19"/>
            <p:cNvSpPr/>
            <p:nvPr/>
          </p:nvSpPr>
          <p:spPr>
            <a:xfrm>
              <a:off x="569900" y="1457275"/>
              <a:ext cx="645900" cy="64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</a:t>
              </a:r>
              <a:endParaRPr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1" name="Google Shape;281;p19"/>
            <p:cNvSpPr txBox="1"/>
            <p:nvPr/>
          </p:nvSpPr>
          <p:spPr>
            <a:xfrm>
              <a:off x="457174" y="2267387"/>
              <a:ext cx="1022289" cy="645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Cahier des charges &amp; Conception</a:t>
              </a:r>
              <a:endParaRPr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85" name="Google Shape;285;p19"/>
          <p:cNvSpPr/>
          <p:nvPr/>
        </p:nvSpPr>
        <p:spPr>
          <a:xfrm>
            <a:off x="7928225" y="1457275"/>
            <a:ext cx="645900" cy="64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</a:t>
            </a:r>
            <a:endParaRPr sz="21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92" name="Google Shape;292;p19"/>
          <p:cNvGrpSpPr/>
          <p:nvPr/>
        </p:nvGrpSpPr>
        <p:grpSpPr>
          <a:xfrm>
            <a:off x="2834962" y="1937780"/>
            <a:ext cx="3474075" cy="879321"/>
            <a:chOff x="2836175" y="1937814"/>
            <a:chExt cx="3474075" cy="879321"/>
          </a:xfrm>
        </p:grpSpPr>
        <p:grpSp>
          <p:nvGrpSpPr>
            <p:cNvPr id="293" name="Google Shape;293;p19"/>
            <p:cNvGrpSpPr/>
            <p:nvPr/>
          </p:nvGrpSpPr>
          <p:grpSpPr>
            <a:xfrm>
              <a:off x="2894813" y="1937814"/>
              <a:ext cx="3354151" cy="879321"/>
              <a:chOff x="2894813" y="1937814"/>
              <a:chExt cx="3354151" cy="879321"/>
            </a:xfrm>
          </p:grpSpPr>
          <p:sp>
            <p:nvSpPr>
              <p:cNvPr id="326" name="Google Shape;326;p19"/>
              <p:cNvSpPr/>
              <p:nvPr/>
            </p:nvSpPr>
            <p:spPr>
              <a:xfrm>
                <a:off x="5369643" y="1937814"/>
                <a:ext cx="879321" cy="879321"/>
              </a:xfrm>
              <a:custGeom>
                <a:avLst/>
                <a:gdLst/>
                <a:ahLst/>
                <a:cxnLst/>
                <a:rect l="l" t="t" r="r" b="b"/>
                <a:pathLst>
                  <a:path w="48149" h="48149" extrusionOk="0">
                    <a:moveTo>
                      <a:pt x="24075" y="0"/>
                    </a:moveTo>
                    <a:lnTo>
                      <a:pt x="23453" y="15"/>
                    </a:lnTo>
                    <a:lnTo>
                      <a:pt x="22845" y="29"/>
                    </a:lnTo>
                    <a:lnTo>
                      <a:pt x="22223" y="73"/>
                    </a:lnTo>
                    <a:lnTo>
                      <a:pt x="21615" y="131"/>
                    </a:lnTo>
                    <a:lnTo>
                      <a:pt x="21008" y="203"/>
                    </a:lnTo>
                    <a:lnTo>
                      <a:pt x="20414" y="275"/>
                    </a:lnTo>
                    <a:lnTo>
                      <a:pt x="19821" y="377"/>
                    </a:lnTo>
                    <a:lnTo>
                      <a:pt x="19228" y="492"/>
                    </a:lnTo>
                    <a:lnTo>
                      <a:pt x="18649" y="623"/>
                    </a:lnTo>
                    <a:lnTo>
                      <a:pt x="18071" y="767"/>
                    </a:lnTo>
                    <a:lnTo>
                      <a:pt x="17492" y="912"/>
                    </a:lnTo>
                    <a:lnTo>
                      <a:pt x="16928" y="1086"/>
                    </a:lnTo>
                    <a:lnTo>
                      <a:pt x="16363" y="1274"/>
                    </a:lnTo>
                    <a:lnTo>
                      <a:pt x="15799" y="1462"/>
                    </a:lnTo>
                    <a:lnTo>
                      <a:pt x="15249" y="1679"/>
                    </a:lnTo>
                    <a:lnTo>
                      <a:pt x="14714" y="1896"/>
                    </a:lnTo>
                    <a:lnTo>
                      <a:pt x="14179" y="2127"/>
                    </a:lnTo>
                    <a:lnTo>
                      <a:pt x="13643" y="2373"/>
                    </a:lnTo>
                    <a:lnTo>
                      <a:pt x="13123" y="2634"/>
                    </a:lnTo>
                    <a:lnTo>
                      <a:pt x="12602" y="2908"/>
                    </a:lnTo>
                    <a:lnTo>
                      <a:pt x="12095" y="3198"/>
                    </a:lnTo>
                    <a:lnTo>
                      <a:pt x="11604" y="3487"/>
                    </a:lnTo>
                    <a:lnTo>
                      <a:pt x="11112" y="3791"/>
                    </a:lnTo>
                    <a:lnTo>
                      <a:pt x="10620" y="4124"/>
                    </a:lnTo>
                    <a:lnTo>
                      <a:pt x="10142" y="4442"/>
                    </a:lnTo>
                    <a:lnTo>
                      <a:pt x="9679" y="4789"/>
                    </a:lnTo>
                    <a:lnTo>
                      <a:pt x="9216" y="5136"/>
                    </a:lnTo>
                    <a:lnTo>
                      <a:pt x="8768" y="5498"/>
                    </a:lnTo>
                    <a:lnTo>
                      <a:pt x="8319" y="5874"/>
                    </a:lnTo>
                    <a:lnTo>
                      <a:pt x="7900" y="6265"/>
                    </a:lnTo>
                    <a:lnTo>
                      <a:pt x="7466" y="6656"/>
                    </a:lnTo>
                    <a:lnTo>
                      <a:pt x="7061" y="7061"/>
                    </a:lnTo>
                    <a:lnTo>
                      <a:pt x="6656" y="7466"/>
                    </a:lnTo>
                    <a:lnTo>
                      <a:pt x="6265" y="7885"/>
                    </a:lnTo>
                    <a:lnTo>
                      <a:pt x="5874" y="8319"/>
                    </a:lnTo>
                    <a:lnTo>
                      <a:pt x="5498" y="8768"/>
                    </a:lnTo>
                    <a:lnTo>
                      <a:pt x="5136" y="9216"/>
                    </a:lnTo>
                    <a:lnTo>
                      <a:pt x="4789" y="9679"/>
                    </a:lnTo>
                    <a:lnTo>
                      <a:pt x="4442" y="10142"/>
                    </a:lnTo>
                    <a:lnTo>
                      <a:pt x="4124" y="10620"/>
                    </a:lnTo>
                    <a:lnTo>
                      <a:pt x="3805" y="11097"/>
                    </a:lnTo>
                    <a:lnTo>
                      <a:pt x="3487" y="11589"/>
                    </a:lnTo>
                    <a:lnTo>
                      <a:pt x="3198" y="12095"/>
                    </a:lnTo>
                    <a:lnTo>
                      <a:pt x="2908" y="12602"/>
                    </a:lnTo>
                    <a:lnTo>
                      <a:pt x="2634" y="13123"/>
                    </a:lnTo>
                    <a:lnTo>
                      <a:pt x="2388" y="13643"/>
                    </a:lnTo>
                    <a:lnTo>
                      <a:pt x="2127" y="14179"/>
                    </a:lnTo>
                    <a:lnTo>
                      <a:pt x="1896" y="14714"/>
                    </a:lnTo>
                    <a:lnTo>
                      <a:pt x="1679" y="15249"/>
                    </a:lnTo>
                    <a:lnTo>
                      <a:pt x="1462" y="15799"/>
                    </a:lnTo>
                    <a:lnTo>
                      <a:pt x="1274" y="16363"/>
                    </a:lnTo>
                    <a:lnTo>
                      <a:pt x="1086" y="16913"/>
                    </a:lnTo>
                    <a:lnTo>
                      <a:pt x="926" y="17492"/>
                    </a:lnTo>
                    <a:lnTo>
                      <a:pt x="767" y="18056"/>
                    </a:lnTo>
                    <a:lnTo>
                      <a:pt x="623" y="18649"/>
                    </a:lnTo>
                    <a:lnTo>
                      <a:pt x="492" y="19228"/>
                    </a:lnTo>
                    <a:lnTo>
                      <a:pt x="377" y="19821"/>
                    </a:lnTo>
                    <a:lnTo>
                      <a:pt x="290" y="20414"/>
                    </a:lnTo>
                    <a:lnTo>
                      <a:pt x="203" y="21008"/>
                    </a:lnTo>
                    <a:lnTo>
                      <a:pt x="131" y="21615"/>
                    </a:lnTo>
                    <a:lnTo>
                      <a:pt x="73" y="22223"/>
                    </a:lnTo>
                    <a:lnTo>
                      <a:pt x="44" y="22845"/>
                    </a:lnTo>
                    <a:lnTo>
                      <a:pt x="15" y="23453"/>
                    </a:lnTo>
                    <a:lnTo>
                      <a:pt x="0" y="24075"/>
                    </a:lnTo>
                    <a:lnTo>
                      <a:pt x="15" y="24697"/>
                    </a:lnTo>
                    <a:lnTo>
                      <a:pt x="44" y="25319"/>
                    </a:lnTo>
                    <a:lnTo>
                      <a:pt x="73" y="25927"/>
                    </a:lnTo>
                    <a:lnTo>
                      <a:pt x="131" y="26534"/>
                    </a:lnTo>
                    <a:lnTo>
                      <a:pt x="203" y="27142"/>
                    </a:lnTo>
                    <a:lnTo>
                      <a:pt x="290" y="27749"/>
                    </a:lnTo>
                    <a:lnTo>
                      <a:pt x="377" y="28343"/>
                    </a:lnTo>
                    <a:lnTo>
                      <a:pt x="492" y="28936"/>
                    </a:lnTo>
                    <a:lnTo>
                      <a:pt x="623" y="29515"/>
                    </a:lnTo>
                    <a:lnTo>
                      <a:pt x="767" y="30093"/>
                    </a:lnTo>
                    <a:lnTo>
                      <a:pt x="926" y="30672"/>
                    </a:lnTo>
                    <a:lnTo>
                      <a:pt x="1086" y="31236"/>
                    </a:lnTo>
                    <a:lnTo>
                      <a:pt x="1274" y="31800"/>
                    </a:lnTo>
                    <a:lnTo>
                      <a:pt x="1462" y="32350"/>
                    </a:lnTo>
                    <a:lnTo>
                      <a:pt x="1679" y="32900"/>
                    </a:lnTo>
                    <a:lnTo>
                      <a:pt x="1896" y="33450"/>
                    </a:lnTo>
                    <a:lnTo>
                      <a:pt x="2127" y="33985"/>
                    </a:lnTo>
                    <a:lnTo>
                      <a:pt x="2388" y="34520"/>
                    </a:lnTo>
                    <a:lnTo>
                      <a:pt x="2634" y="35041"/>
                    </a:lnTo>
                    <a:lnTo>
                      <a:pt x="2908" y="35548"/>
                    </a:lnTo>
                    <a:lnTo>
                      <a:pt x="3198" y="36068"/>
                    </a:lnTo>
                    <a:lnTo>
                      <a:pt x="3487" y="36560"/>
                    </a:lnTo>
                    <a:lnTo>
                      <a:pt x="3805" y="37052"/>
                    </a:lnTo>
                    <a:lnTo>
                      <a:pt x="4124" y="37544"/>
                    </a:lnTo>
                    <a:lnTo>
                      <a:pt x="4442" y="38022"/>
                    </a:lnTo>
                    <a:lnTo>
                      <a:pt x="4789" y="38484"/>
                    </a:lnTo>
                    <a:lnTo>
                      <a:pt x="5136" y="38947"/>
                    </a:lnTo>
                    <a:lnTo>
                      <a:pt x="5498" y="39396"/>
                    </a:lnTo>
                    <a:lnTo>
                      <a:pt x="5874" y="39830"/>
                    </a:lnTo>
                    <a:lnTo>
                      <a:pt x="6265" y="40264"/>
                    </a:lnTo>
                    <a:lnTo>
                      <a:pt x="6656" y="40684"/>
                    </a:lnTo>
                    <a:lnTo>
                      <a:pt x="7061" y="41103"/>
                    </a:lnTo>
                    <a:lnTo>
                      <a:pt x="7466" y="41508"/>
                    </a:lnTo>
                    <a:lnTo>
                      <a:pt x="7900" y="41899"/>
                    </a:lnTo>
                    <a:lnTo>
                      <a:pt x="8319" y="42289"/>
                    </a:lnTo>
                    <a:lnTo>
                      <a:pt x="8768" y="42651"/>
                    </a:lnTo>
                    <a:lnTo>
                      <a:pt x="9216" y="43013"/>
                    </a:lnTo>
                    <a:lnTo>
                      <a:pt x="9679" y="43375"/>
                    </a:lnTo>
                    <a:lnTo>
                      <a:pt x="10142" y="43707"/>
                    </a:lnTo>
                    <a:lnTo>
                      <a:pt x="10620" y="44040"/>
                    </a:lnTo>
                    <a:lnTo>
                      <a:pt x="11112" y="44358"/>
                    </a:lnTo>
                    <a:lnTo>
                      <a:pt x="11604" y="44662"/>
                    </a:lnTo>
                    <a:lnTo>
                      <a:pt x="12095" y="44966"/>
                    </a:lnTo>
                    <a:lnTo>
                      <a:pt x="12602" y="45241"/>
                    </a:lnTo>
                    <a:lnTo>
                      <a:pt x="13123" y="45516"/>
                    </a:lnTo>
                    <a:lnTo>
                      <a:pt x="13643" y="45776"/>
                    </a:lnTo>
                    <a:lnTo>
                      <a:pt x="14179" y="46022"/>
                    </a:lnTo>
                    <a:lnTo>
                      <a:pt x="14714" y="46268"/>
                    </a:lnTo>
                    <a:lnTo>
                      <a:pt x="15249" y="46485"/>
                    </a:lnTo>
                    <a:lnTo>
                      <a:pt x="15799" y="46688"/>
                    </a:lnTo>
                    <a:lnTo>
                      <a:pt x="16363" y="46890"/>
                    </a:lnTo>
                    <a:lnTo>
                      <a:pt x="16928" y="47078"/>
                    </a:lnTo>
                    <a:lnTo>
                      <a:pt x="17492" y="47237"/>
                    </a:lnTo>
                    <a:lnTo>
                      <a:pt x="18071" y="47397"/>
                    </a:lnTo>
                    <a:lnTo>
                      <a:pt x="18649" y="47541"/>
                    </a:lnTo>
                    <a:lnTo>
                      <a:pt x="19228" y="47671"/>
                    </a:lnTo>
                    <a:lnTo>
                      <a:pt x="19821" y="47773"/>
                    </a:lnTo>
                    <a:lnTo>
                      <a:pt x="20414" y="47874"/>
                    </a:lnTo>
                    <a:lnTo>
                      <a:pt x="21008" y="47961"/>
                    </a:lnTo>
                    <a:lnTo>
                      <a:pt x="21615" y="48033"/>
                    </a:lnTo>
                    <a:lnTo>
                      <a:pt x="22223" y="48077"/>
                    </a:lnTo>
                    <a:lnTo>
                      <a:pt x="22845" y="48120"/>
                    </a:lnTo>
                    <a:lnTo>
                      <a:pt x="23453" y="48149"/>
                    </a:lnTo>
                    <a:lnTo>
                      <a:pt x="24697" y="48149"/>
                    </a:lnTo>
                    <a:lnTo>
                      <a:pt x="25319" y="48120"/>
                    </a:lnTo>
                    <a:lnTo>
                      <a:pt x="25927" y="48077"/>
                    </a:lnTo>
                    <a:lnTo>
                      <a:pt x="26549" y="48033"/>
                    </a:lnTo>
                    <a:lnTo>
                      <a:pt x="27142" y="47961"/>
                    </a:lnTo>
                    <a:lnTo>
                      <a:pt x="27749" y="47874"/>
                    </a:lnTo>
                    <a:lnTo>
                      <a:pt x="28343" y="47773"/>
                    </a:lnTo>
                    <a:lnTo>
                      <a:pt x="28936" y="47671"/>
                    </a:lnTo>
                    <a:lnTo>
                      <a:pt x="29515" y="47541"/>
                    </a:lnTo>
                    <a:lnTo>
                      <a:pt x="30093" y="47397"/>
                    </a:lnTo>
                    <a:lnTo>
                      <a:pt x="30672" y="47237"/>
                    </a:lnTo>
                    <a:lnTo>
                      <a:pt x="31236" y="47078"/>
                    </a:lnTo>
                    <a:lnTo>
                      <a:pt x="31800" y="46890"/>
                    </a:lnTo>
                    <a:lnTo>
                      <a:pt x="32365" y="46688"/>
                    </a:lnTo>
                    <a:lnTo>
                      <a:pt x="32914" y="46485"/>
                    </a:lnTo>
                    <a:lnTo>
                      <a:pt x="33450" y="46268"/>
                    </a:lnTo>
                    <a:lnTo>
                      <a:pt x="33985" y="46022"/>
                    </a:lnTo>
                    <a:lnTo>
                      <a:pt x="34520" y="45776"/>
                    </a:lnTo>
                    <a:lnTo>
                      <a:pt x="35041" y="45516"/>
                    </a:lnTo>
                    <a:lnTo>
                      <a:pt x="35562" y="45241"/>
                    </a:lnTo>
                    <a:lnTo>
                      <a:pt x="36068" y="44966"/>
                    </a:lnTo>
                    <a:lnTo>
                      <a:pt x="36560" y="44662"/>
                    </a:lnTo>
                    <a:lnTo>
                      <a:pt x="37052" y="44358"/>
                    </a:lnTo>
                    <a:lnTo>
                      <a:pt x="37544" y="44040"/>
                    </a:lnTo>
                    <a:lnTo>
                      <a:pt x="38022" y="43707"/>
                    </a:lnTo>
                    <a:lnTo>
                      <a:pt x="38484" y="43375"/>
                    </a:lnTo>
                    <a:lnTo>
                      <a:pt x="38947" y="43013"/>
                    </a:lnTo>
                    <a:lnTo>
                      <a:pt x="39396" y="42651"/>
                    </a:lnTo>
                    <a:lnTo>
                      <a:pt x="39830" y="42289"/>
                    </a:lnTo>
                    <a:lnTo>
                      <a:pt x="40264" y="41899"/>
                    </a:lnTo>
                    <a:lnTo>
                      <a:pt x="40684" y="41508"/>
                    </a:lnTo>
                    <a:lnTo>
                      <a:pt x="41103" y="41103"/>
                    </a:lnTo>
                    <a:lnTo>
                      <a:pt x="41508" y="40684"/>
                    </a:lnTo>
                    <a:lnTo>
                      <a:pt x="41899" y="40264"/>
                    </a:lnTo>
                    <a:lnTo>
                      <a:pt x="42289" y="39830"/>
                    </a:lnTo>
                    <a:lnTo>
                      <a:pt x="42651" y="39396"/>
                    </a:lnTo>
                    <a:lnTo>
                      <a:pt x="43027" y="38947"/>
                    </a:lnTo>
                    <a:lnTo>
                      <a:pt x="43375" y="38484"/>
                    </a:lnTo>
                    <a:lnTo>
                      <a:pt x="43707" y="38022"/>
                    </a:lnTo>
                    <a:lnTo>
                      <a:pt x="44040" y="37544"/>
                    </a:lnTo>
                    <a:lnTo>
                      <a:pt x="44358" y="37052"/>
                    </a:lnTo>
                    <a:lnTo>
                      <a:pt x="44677" y="36560"/>
                    </a:lnTo>
                    <a:lnTo>
                      <a:pt x="44966" y="36068"/>
                    </a:lnTo>
                    <a:lnTo>
                      <a:pt x="45255" y="35548"/>
                    </a:lnTo>
                    <a:lnTo>
                      <a:pt x="45516" y="35041"/>
                    </a:lnTo>
                    <a:lnTo>
                      <a:pt x="45776" y="34520"/>
                    </a:lnTo>
                    <a:lnTo>
                      <a:pt x="46022" y="33985"/>
                    </a:lnTo>
                    <a:lnTo>
                      <a:pt x="46268" y="33450"/>
                    </a:lnTo>
                    <a:lnTo>
                      <a:pt x="46485" y="32900"/>
                    </a:lnTo>
                    <a:lnTo>
                      <a:pt x="46688" y="32350"/>
                    </a:lnTo>
                    <a:lnTo>
                      <a:pt x="46890" y="31800"/>
                    </a:lnTo>
                    <a:lnTo>
                      <a:pt x="47078" y="31236"/>
                    </a:lnTo>
                    <a:lnTo>
                      <a:pt x="47237" y="30672"/>
                    </a:lnTo>
                    <a:lnTo>
                      <a:pt x="47397" y="30093"/>
                    </a:lnTo>
                    <a:lnTo>
                      <a:pt x="47541" y="29515"/>
                    </a:lnTo>
                    <a:lnTo>
                      <a:pt x="47671" y="28936"/>
                    </a:lnTo>
                    <a:lnTo>
                      <a:pt x="47773" y="28343"/>
                    </a:lnTo>
                    <a:lnTo>
                      <a:pt x="47874" y="27749"/>
                    </a:lnTo>
                    <a:lnTo>
                      <a:pt x="47961" y="27142"/>
                    </a:lnTo>
                    <a:lnTo>
                      <a:pt x="48033" y="26534"/>
                    </a:lnTo>
                    <a:lnTo>
                      <a:pt x="48091" y="25927"/>
                    </a:lnTo>
                    <a:lnTo>
                      <a:pt x="48120" y="25319"/>
                    </a:lnTo>
                    <a:lnTo>
                      <a:pt x="48149" y="24697"/>
                    </a:lnTo>
                    <a:lnTo>
                      <a:pt x="48149" y="24075"/>
                    </a:lnTo>
                    <a:lnTo>
                      <a:pt x="48149" y="23453"/>
                    </a:lnTo>
                    <a:lnTo>
                      <a:pt x="48120" y="22845"/>
                    </a:lnTo>
                    <a:lnTo>
                      <a:pt x="48091" y="22223"/>
                    </a:lnTo>
                    <a:lnTo>
                      <a:pt x="48033" y="21615"/>
                    </a:lnTo>
                    <a:lnTo>
                      <a:pt x="47961" y="21008"/>
                    </a:lnTo>
                    <a:lnTo>
                      <a:pt x="47874" y="20414"/>
                    </a:lnTo>
                    <a:lnTo>
                      <a:pt x="47773" y="19821"/>
                    </a:lnTo>
                    <a:lnTo>
                      <a:pt x="47671" y="19228"/>
                    </a:lnTo>
                    <a:lnTo>
                      <a:pt x="47541" y="18649"/>
                    </a:lnTo>
                    <a:lnTo>
                      <a:pt x="47397" y="18056"/>
                    </a:lnTo>
                    <a:lnTo>
                      <a:pt x="47237" y="17492"/>
                    </a:lnTo>
                    <a:lnTo>
                      <a:pt x="47078" y="16913"/>
                    </a:lnTo>
                    <a:lnTo>
                      <a:pt x="46890" y="16363"/>
                    </a:lnTo>
                    <a:lnTo>
                      <a:pt x="46688" y="15799"/>
                    </a:lnTo>
                    <a:lnTo>
                      <a:pt x="46485" y="15249"/>
                    </a:lnTo>
                    <a:lnTo>
                      <a:pt x="46268" y="14714"/>
                    </a:lnTo>
                    <a:lnTo>
                      <a:pt x="46022" y="14179"/>
                    </a:lnTo>
                    <a:lnTo>
                      <a:pt x="45776" y="13643"/>
                    </a:lnTo>
                    <a:lnTo>
                      <a:pt x="45516" y="13123"/>
                    </a:lnTo>
                    <a:lnTo>
                      <a:pt x="45255" y="12602"/>
                    </a:lnTo>
                    <a:lnTo>
                      <a:pt x="44966" y="12095"/>
                    </a:lnTo>
                    <a:lnTo>
                      <a:pt x="44677" y="11589"/>
                    </a:lnTo>
                    <a:lnTo>
                      <a:pt x="44358" y="11097"/>
                    </a:lnTo>
                    <a:lnTo>
                      <a:pt x="44040" y="10620"/>
                    </a:lnTo>
                    <a:lnTo>
                      <a:pt x="43707" y="10142"/>
                    </a:lnTo>
                    <a:lnTo>
                      <a:pt x="43375" y="9679"/>
                    </a:lnTo>
                    <a:lnTo>
                      <a:pt x="43027" y="9216"/>
                    </a:lnTo>
                    <a:lnTo>
                      <a:pt x="42651" y="8768"/>
                    </a:lnTo>
                    <a:lnTo>
                      <a:pt x="42289" y="8319"/>
                    </a:lnTo>
                    <a:lnTo>
                      <a:pt x="41899" y="7885"/>
                    </a:lnTo>
                    <a:lnTo>
                      <a:pt x="41508" y="7466"/>
                    </a:lnTo>
                    <a:lnTo>
                      <a:pt x="41103" y="7061"/>
                    </a:lnTo>
                    <a:lnTo>
                      <a:pt x="40684" y="6656"/>
                    </a:lnTo>
                    <a:lnTo>
                      <a:pt x="40264" y="6265"/>
                    </a:lnTo>
                    <a:lnTo>
                      <a:pt x="39830" y="5874"/>
                    </a:lnTo>
                    <a:lnTo>
                      <a:pt x="39396" y="5498"/>
                    </a:lnTo>
                    <a:lnTo>
                      <a:pt x="38947" y="5136"/>
                    </a:lnTo>
                    <a:lnTo>
                      <a:pt x="38484" y="4789"/>
                    </a:lnTo>
                    <a:lnTo>
                      <a:pt x="38022" y="4442"/>
                    </a:lnTo>
                    <a:lnTo>
                      <a:pt x="37544" y="4124"/>
                    </a:lnTo>
                    <a:lnTo>
                      <a:pt x="37052" y="3791"/>
                    </a:lnTo>
                    <a:lnTo>
                      <a:pt x="36560" y="3487"/>
                    </a:lnTo>
                    <a:lnTo>
                      <a:pt x="36068" y="3198"/>
                    </a:lnTo>
                    <a:lnTo>
                      <a:pt x="35562" y="2908"/>
                    </a:lnTo>
                    <a:lnTo>
                      <a:pt x="35041" y="2634"/>
                    </a:lnTo>
                    <a:lnTo>
                      <a:pt x="34520" y="2373"/>
                    </a:lnTo>
                    <a:lnTo>
                      <a:pt x="33985" y="2127"/>
                    </a:lnTo>
                    <a:lnTo>
                      <a:pt x="33450" y="1896"/>
                    </a:lnTo>
                    <a:lnTo>
                      <a:pt x="32914" y="1679"/>
                    </a:lnTo>
                    <a:lnTo>
                      <a:pt x="32365" y="1462"/>
                    </a:lnTo>
                    <a:lnTo>
                      <a:pt x="31800" y="1274"/>
                    </a:lnTo>
                    <a:lnTo>
                      <a:pt x="31236" y="1086"/>
                    </a:lnTo>
                    <a:lnTo>
                      <a:pt x="30672" y="912"/>
                    </a:lnTo>
                    <a:lnTo>
                      <a:pt x="30093" y="767"/>
                    </a:lnTo>
                    <a:lnTo>
                      <a:pt x="29515" y="623"/>
                    </a:lnTo>
                    <a:lnTo>
                      <a:pt x="28936" y="492"/>
                    </a:lnTo>
                    <a:lnTo>
                      <a:pt x="28343" y="377"/>
                    </a:lnTo>
                    <a:lnTo>
                      <a:pt x="27749" y="275"/>
                    </a:lnTo>
                    <a:lnTo>
                      <a:pt x="27142" y="203"/>
                    </a:lnTo>
                    <a:lnTo>
                      <a:pt x="26549" y="131"/>
                    </a:lnTo>
                    <a:lnTo>
                      <a:pt x="25927" y="73"/>
                    </a:lnTo>
                    <a:lnTo>
                      <a:pt x="25319" y="29"/>
                    </a:lnTo>
                    <a:lnTo>
                      <a:pt x="24697" y="15"/>
                    </a:lnTo>
                    <a:lnTo>
                      <a:pt x="24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5303060" y="2436892"/>
                <a:ext cx="252077" cy="234655"/>
              </a:xfrm>
              <a:custGeom>
                <a:avLst/>
                <a:gdLst/>
                <a:ahLst/>
                <a:cxnLst/>
                <a:rect l="l" t="t" r="r" b="b"/>
                <a:pathLst>
                  <a:path w="13803" h="12849" extrusionOk="0">
                    <a:moveTo>
                      <a:pt x="7712" y="1"/>
                    </a:moveTo>
                    <a:lnTo>
                      <a:pt x="1" y="12848"/>
                    </a:lnTo>
                    <a:lnTo>
                      <a:pt x="13803" y="11488"/>
                    </a:lnTo>
                    <a:lnTo>
                      <a:pt x="77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2894813" y="1937814"/>
                <a:ext cx="879339" cy="879321"/>
              </a:xfrm>
              <a:custGeom>
                <a:avLst/>
                <a:gdLst/>
                <a:ahLst/>
                <a:cxnLst/>
                <a:rect l="l" t="t" r="r" b="b"/>
                <a:pathLst>
                  <a:path w="48150" h="48149" extrusionOk="0">
                    <a:moveTo>
                      <a:pt x="24075" y="0"/>
                    </a:moveTo>
                    <a:lnTo>
                      <a:pt x="23453" y="15"/>
                    </a:lnTo>
                    <a:lnTo>
                      <a:pt x="22845" y="29"/>
                    </a:lnTo>
                    <a:lnTo>
                      <a:pt x="22223" y="73"/>
                    </a:lnTo>
                    <a:lnTo>
                      <a:pt x="21615" y="131"/>
                    </a:lnTo>
                    <a:lnTo>
                      <a:pt x="21008" y="203"/>
                    </a:lnTo>
                    <a:lnTo>
                      <a:pt x="20415" y="275"/>
                    </a:lnTo>
                    <a:lnTo>
                      <a:pt x="19821" y="377"/>
                    </a:lnTo>
                    <a:lnTo>
                      <a:pt x="19228" y="492"/>
                    </a:lnTo>
                    <a:lnTo>
                      <a:pt x="18649" y="623"/>
                    </a:lnTo>
                    <a:lnTo>
                      <a:pt x="18071" y="767"/>
                    </a:lnTo>
                    <a:lnTo>
                      <a:pt x="17492" y="912"/>
                    </a:lnTo>
                    <a:lnTo>
                      <a:pt x="16928" y="1086"/>
                    </a:lnTo>
                    <a:lnTo>
                      <a:pt x="16364" y="1274"/>
                    </a:lnTo>
                    <a:lnTo>
                      <a:pt x="15799" y="1462"/>
                    </a:lnTo>
                    <a:lnTo>
                      <a:pt x="15250" y="1679"/>
                    </a:lnTo>
                    <a:lnTo>
                      <a:pt x="14714" y="1896"/>
                    </a:lnTo>
                    <a:lnTo>
                      <a:pt x="14179" y="2127"/>
                    </a:lnTo>
                    <a:lnTo>
                      <a:pt x="13644" y="2373"/>
                    </a:lnTo>
                    <a:lnTo>
                      <a:pt x="13123" y="2634"/>
                    </a:lnTo>
                    <a:lnTo>
                      <a:pt x="12602" y="2908"/>
                    </a:lnTo>
                    <a:lnTo>
                      <a:pt x="12096" y="3198"/>
                    </a:lnTo>
                    <a:lnTo>
                      <a:pt x="11604" y="3487"/>
                    </a:lnTo>
                    <a:lnTo>
                      <a:pt x="11112" y="3791"/>
                    </a:lnTo>
                    <a:lnTo>
                      <a:pt x="10620" y="4124"/>
                    </a:lnTo>
                    <a:lnTo>
                      <a:pt x="10142" y="4442"/>
                    </a:lnTo>
                    <a:lnTo>
                      <a:pt x="9680" y="4789"/>
                    </a:lnTo>
                    <a:lnTo>
                      <a:pt x="9217" y="5136"/>
                    </a:lnTo>
                    <a:lnTo>
                      <a:pt x="8768" y="5498"/>
                    </a:lnTo>
                    <a:lnTo>
                      <a:pt x="8320" y="5874"/>
                    </a:lnTo>
                    <a:lnTo>
                      <a:pt x="7900" y="6265"/>
                    </a:lnTo>
                    <a:lnTo>
                      <a:pt x="7466" y="6656"/>
                    </a:lnTo>
                    <a:lnTo>
                      <a:pt x="7061" y="7061"/>
                    </a:lnTo>
                    <a:lnTo>
                      <a:pt x="6656" y="7466"/>
                    </a:lnTo>
                    <a:lnTo>
                      <a:pt x="6265" y="7885"/>
                    </a:lnTo>
                    <a:lnTo>
                      <a:pt x="5875" y="8319"/>
                    </a:lnTo>
                    <a:lnTo>
                      <a:pt x="5498" y="8768"/>
                    </a:lnTo>
                    <a:lnTo>
                      <a:pt x="5137" y="9216"/>
                    </a:lnTo>
                    <a:lnTo>
                      <a:pt x="4789" y="9679"/>
                    </a:lnTo>
                    <a:lnTo>
                      <a:pt x="4442" y="10142"/>
                    </a:lnTo>
                    <a:lnTo>
                      <a:pt x="4124" y="10620"/>
                    </a:lnTo>
                    <a:lnTo>
                      <a:pt x="3806" y="11097"/>
                    </a:lnTo>
                    <a:lnTo>
                      <a:pt x="3487" y="11589"/>
                    </a:lnTo>
                    <a:lnTo>
                      <a:pt x="3198" y="12095"/>
                    </a:lnTo>
                    <a:lnTo>
                      <a:pt x="2909" y="12602"/>
                    </a:lnTo>
                    <a:lnTo>
                      <a:pt x="2634" y="13123"/>
                    </a:lnTo>
                    <a:lnTo>
                      <a:pt x="2388" y="13643"/>
                    </a:lnTo>
                    <a:lnTo>
                      <a:pt x="2127" y="14179"/>
                    </a:lnTo>
                    <a:lnTo>
                      <a:pt x="1896" y="14714"/>
                    </a:lnTo>
                    <a:lnTo>
                      <a:pt x="1679" y="15249"/>
                    </a:lnTo>
                    <a:lnTo>
                      <a:pt x="1462" y="15799"/>
                    </a:lnTo>
                    <a:lnTo>
                      <a:pt x="1274" y="16363"/>
                    </a:lnTo>
                    <a:lnTo>
                      <a:pt x="1086" y="16913"/>
                    </a:lnTo>
                    <a:lnTo>
                      <a:pt x="927" y="17492"/>
                    </a:lnTo>
                    <a:lnTo>
                      <a:pt x="767" y="18056"/>
                    </a:lnTo>
                    <a:lnTo>
                      <a:pt x="623" y="18649"/>
                    </a:lnTo>
                    <a:lnTo>
                      <a:pt x="493" y="19228"/>
                    </a:lnTo>
                    <a:lnTo>
                      <a:pt x="377" y="19821"/>
                    </a:lnTo>
                    <a:lnTo>
                      <a:pt x="290" y="20414"/>
                    </a:lnTo>
                    <a:lnTo>
                      <a:pt x="203" y="21008"/>
                    </a:lnTo>
                    <a:lnTo>
                      <a:pt x="131" y="21615"/>
                    </a:lnTo>
                    <a:lnTo>
                      <a:pt x="73" y="22223"/>
                    </a:lnTo>
                    <a:lnTo>
                      <a:pt x="44" y="22845"/>
                    </a:lnTo>
                    <a:lnTo>
                      <a:pt x="15" y="23453"/>
                    </a:lnTo>
                    <a:lnTo>
                      <a:pt x="1" y="24075"/>
                    </a:lnTo>
                    <a:lnTo>
                      <a:pt x="15" y="24697"/>
                    </a:lnTo>
                    <a:lnTo>
                      <a:pt x="44" y="25319"/>
                    </a:lnTo>
                    <a:lnTo>
                      <a:pt x="73" y="25927"/>
                    </a:lnTo>
                    <a:lnTo>
                      <a:pt x="131" y="26534"/>
                    </a:lnTo>
                    <a:lnTo>
                      <a:pt x="203" y="27142"/>
                    </a:lnTo>
                    <a:lnTo>
                      <a:pt x="290" y="27749"/>
                    </a:lnTo>
                    <a:lnTo>
                      <a:pt x="377" y="28343"/>
                    </a:lnTo>
                    <a:lnTo>
                      <a:pt x="493" y="28936"/>
                    </a:lnTo>
                    <a:lnTo>
                      <a:pt x="623" y="29515"/>
                    </a:lnTo>
                    <a:lnTo>
                      <a:pt x="767" y="30093"/>
                    </a:lnTo>
                    <a:lnTo>
                      <a:pt x="927" y="30672"/>
                    </a:lnTo>
                    <a:lnTo>
                      <a:pt x="1086" y="31236"/>
                    </a:lnTo>
                    <a:lnTo>
                      <a:pt x="1274" y="31800"/>
                    </a:lnTo>
                    <a:lnTo>
                      <a:pt x="1462" y="32350"/>
                    </a:lnTo>
                    <a:lnTo>
                      <a:pt x="1679" y="32900"/>
                    </a:lnTo>
                    <a:lnTo>
                      <a:pt x="1896" y="33450"/>
                    </a:lnTo>
                    <a:lnTo>
                      <a:pt x="2127" y="33985"/>
                    </a:lnTo>
                    <a:lnTo>
                      <a:pt x="2388" y="34520"/>
                    </a:lnTo>
                    <a:lnTo>
                      <a:pt x="2634" y="35041"/>
                    </a:lnTo>
                    <a:lnTo>
                      <a:pt x="2909" y="35548"/>
                    </a:lnTo>
                    <a:lnTo>
                      <a:pt x="3198" y="36068"/>
                    </a:lnTo>
                    <a:lnTo>
                      <a:pt x="3487" y="36560"/>
                    </a:lnTo>
                    <a:lnTo>
                      <a:pt x="3806" y="37052"/>
                    </a:lnTo>
                    <a:lnTo>
                      <a:pt x="4124" y="37544"/>
                    </a:lnTo>
                    <a:lnTo>
                      <a:pt x="4442" y="38022"/>
                    </a:lnTo>
                    <a:lnTo>
                      <a:pt x="4789" y="38484"/>
                    </a:lnTo>
                    <a:lnTo>
                      <a:pt x="5137" y="38947"/>
                    </a:lnTo>
                    <a:lnTo>
                      <a:pt x="5498" y="39396"/>
                    </a:lnTo>
                    <a:lnTo>
                      <a:pt x="5875" y="39830"/>
                    </a:lnTo>
                    <a:lnTo>
                      <a:pt x="6265" y="40264"/>
                    </a:lnTo>
                    <a:lnTo>
                      <a:pt x="6656" y="40684"/>
                    </a:lnTo>
                    <a:lnTo>
                      <a:pt x="7061" y="41103"/>
                    </a:lnTo>
                    <a:lnTo>
                      <a:pt x="7466" y="41508"/>
                    </a:lnTo>
                    <a:lnTo>
                      <a:pt x="7900" y="41899"/>
                    </a:lnTo>
                    <a:lnTo>
                      <a:pt x="8320" y="42289"/>
                    </a:lnTo>
                    <a:lnTo>
                      <a:pt x="8768" y="42651"/>
                    </a:lnTo>
                    <a:lnTo>
                      <a:pt x="9217" y="43013"/>
                    </a:lnTo>
                    <a:lnTo>
                      <a:pt x="9680" y="43375"/>
                    </a:lnTo>
                    <a:lnTo>
                      <a:pt x="10142" y="43707"/>
                    </a:lnTo>
                    <a:lnTo>
                      <a:pt x="10620" y="44040"/>
                    </a:lnTo>
                    <a:lnTo>
                      <a:pt x="11112" y="44358"/>
                    </a:lnTo>
                    <a:lnTo>
                      <a:pt x="11604" y="44662"/>
                    </a:lnTo>
                    <a:lnTo>
                      <a:pt x="12096" y="44966"/>
                    </a:lnTo>
                    <a:lnTo>
                      <a:pt x="12602" y="45241"/>
                    </a:lnTo>
                    <a:lnTo>
                      <a:pt x="13123" y="45516"/>
                    </a:lnTo>
                    <a:lnTo>
                      <a:pt x="13644" y="45776"/>
                    </a:lnTo>
                    <a:lnTo>
                      <a:pt x="14179" y="46022"/>
                    </a:lnTo>
                    <a:lnTo>
                      <a:pt x="14714" y="46268"/>
                    </a:lnTo>
                    <a:lnTo>
                      <a:pt x="15250" y="46485"/>
                    </a:lnTo>
                    <a:lnTo>
                      <a:pt x="15799" y="46688"/>
                    </a:lnTo>
                    <a:lnTo>
                      <a:pt x="16364" y="46890"/>
                    </a:lnTo>
                    <a:lnTo>
                      <a:pt x="16928" y="47078"/>
                    </a:lnTo>
                    <a:lnTo>
                      <a:pt x="17492" y="47237"/>
                    </a:lnTo>
                    <a:lnTo>
                      <a:pt x="18071" y="47397"/>
                    </a:lnTo>
                    <a:lnTo>
                      <a:pt x="18649" y="47541"/>
                    </a:lnTo>
                    <a:lnTo>
                      <a:pt x="19228" y="47671"/>
                    </a:lnTo>
                    <a:lnTo>
                      <a:pt x="19821" y="47773"/>
                    </a:lnTo>
                    <a:lnTo>
                      <a:pt x="20415" y="47874"/>
                    </a:lnTo>
                    <a:lnTo>
                      <a:pt x="21008" y="47961"/>
                    </a:lnTo>
                    <a:lnTo>
                      <a:pt x="21615" y="48033"/>
                    </a:lnTo>
                    <a:lnTo>
                      <a:pt x="22223" y="48077"/>
                    </a:lnTo>
                    <a:lnTo>
                      <a:pt x="22845" y="48120"/>
                    </a:lnTo>
                    <a:lnTo>
                      <a:pt x="23453" y="48149"/>
                    </a:lnTo>
                    <a:lnTo>
                      <a:pt x="24697" y="48149"/>
                    </a:lnTo>
                    <a:lnTo>
                      <a:pt x="25319" y="48120"/>
                    </a:lnTo>
                    <a:lnTo>
                      <a:pt x="25927" y="48077"/>
                    </a:lnTo>
                    <a:lnTo>
                      <a:pt x="26549" y="48033"/>
                    </a:lnTo>
                    <a:lnTo>
                      <a:pt x="27142" y="47961"/>
                    </a:lnTo>
                    <a:lnTo>
                      <a:pt x="27750" y="47874"/>
                    </a:lnTo>
                    <a:lnTo>
                      <a:pt x="28343" y="47773"/>
                    </a:lnTo>
                    <a:lnTo>
                      <a:pt x="28936" y="47671"/>
                    </a:lnTo>
                    <a:lnTo>
                      <a:pt x="29515" y="47541"/>
                    </a:lnTo>
                    <a:lnTo>
                      <a:pt x="30093" y="47397"/>
                    </a:lnTo>
                    <a:lnTo>
                      <a:pt x="30672" y="47237"/>
                    </a:lnTo>
                    <a:lnTo>
                      <a:pt x="31236" y="47078"/>
                    </a:lnTo>
                    <a:lnTo>
                      <a:pt x="31801" y="46890"/>
                    </a:lnTo>
                    <a:lnTo>
                      <a:pt x="32365" y="46688"/>
                    </a:lnTo>
                    <a:lnTo>
                      <a:pt x="32915" y="46485"/>
                    </a:lnTo>
                    <a:lnTo>
                      <a:pt x="33450" y="46268"/>
                    </a:lnTo>
                    <a:lnTo>
                      <a:pt x="33985" y="46022"/>
                    </a:lnTo>
                    <a:lnTo>
                      <a:pt x="34521" y="45776"/>
                    </a:lnTo>
                    <a:lnTo>
                      <a:pt x="35041" y="45516"/>
                    </a:lnTo>
                    <a:lnTo>
                      <a:pt x="35562" y="45241"/>
                    </a:lnTo>
                    <a:lnTo>
                      <a:pt x="36069" y="44966"/>
                    </a:lnTo>
                    <a:lnTo>
                      <a:pt x="36560" y="44662"/>
                    </a:lnTo>
                    <a:lnTo>
                      <a:pt x="37052" y="44358"/>
                    </a:lnTo>
                    <a:lnTo>
                      <a:pt x="37544" y="44040"/>
                    </a:lnTo>
                    <a:lnTo>
                      <a:pt x="38022" y="43707"/>
                    </a:lnTo>
                    <a:lnTo>
                      <a:pt x="38485" y="43375"/>
                    </a:lnTo>
                    <a:lnTo>
                      <a:pt x="38948" y="43013"/>
                    </a:lnTo>
                    <a:lnTo>
                      <a:pt x="39396" y="42651"/>
                    </a:lnTo>
                    <a:lnTo>
                      <a:pt x="39830" y="42289"/>
                    </a:lnTo>
                    <a:lnTo>
                      <a:pt x="40264" y="41899"/>
                    </a:lnTo>
                    <a:lnTo>
                      <a:pt x="40684" y="41508"/>
                    </a:lnTo>
                    <a:lnTo>
                      <a:pt x="41103" y="41103"/>
                    </a:lnTo>
                    <a:lnTo>
                      <a:pt x="41508" y="40684"/>
                    </a:lnTo>
                    <a:lnTo>
                      <a:pt x="41899" y="40264"/>
                    </a:lnTo>
                    <a:lnTo>
                      <a:pt x="42290" y="39830"/>
                    </a:lnTo>
                    <a:lnTo>
                      <a:pt x="42651" y="39396"/>
                    </a:lnTo>
                    <a:lnTo>
                      <a:pt x="43028" y="38947"/>
                    </a:lnTo>
                    <a:lnTo>
                      <a:pt x="43375" y="38484"/>
                    </a:lnTo>
                    <a:lnTo>
                      <a:pt x="43708" y="38022"/>
                    </a:lnTo>
                    <a:lnTo>
                      <a:pt x="44040" y="37544"/>
                    </a:lnTo>
                    <a:lnTo>
                      <a:pt x="44359" y="37052"/>
                    </a:lnTo>
                    <a:lnTo>
                      <a:pt x="44677" y="36560"/>
                    </a:lnTo>
                    <a:lnTo>
                      <a:pt x="44966" y="36068"/>
                    </a:lnTo>
                    <a:lnTo>
                      <a:pt x="45256" y="35548"/>
                    </a:lnTo>
                    <a:lnTo>
                      <a:pt x="45516" y="35041"/>
                    </a:lnTo>
                    <a:lnTo>
                      <a:pt x="45776" y="34520"/>
                    </a:lnTo>
                    <a:lnTo>
                      <a:pt x="46022" y="33985"/>
                    </a:lnTo>
                    <a:lnTo>
                      <a:pt x="46268" y="33450"/>
                    </a:lnTo>
                    <a:lnTo>
                      <a:pt x="46485" y="32900"/>
                    </a:lnTo>
                    <a:lnTo>
                      <a:pt x="46688" y="32350"/>
                    </a:lnTo>
                    <a:lnTo>
                      <a:pt x="46890" y="31800"/>
                    </a:lnTo>
                    <a:lnTo>
                      <a:pt x="47078" y="31236"/>
                    </a:lnTo>
                    <a:lnTo>
                      <a:pt x="47238" y="30672"/>
                    </a:lnTo>
                    <a:lnTo>
                      <a:pt x="47397" y="30093"/>
                    </a:lnTo>
                    <a:lnTo>
                      <a:pt x="47541" y="29515"/>
                    </a:lnTo>
                    <a:lnTo>
                      <a:pt x="47672" y="28936"/>
                    </a:lnTo>
                    <a:lnTo>
                      <a:pt x="47773" y="28343"/>
                    </a:lnTo>
                    <a:lnTo>
                      <a:pt x="47874" y="27749"/>
                    </a:lnTo>
                    <a:lnTo>
                      <a:pt x="47961" y="27142"/>
                    </a:lnTo>
                    <a:lnTo>
                      <a:pt x="48033" y="26534"/>
                    </a:lnTo>
                    <a:lnTo>
                      <a:pt x="48091" y="25927"/>
                    </a:lnTo>
                    <a:lnTo>
                      <a:pt x="48120" y="25319"/>
                    </a:lnTo>
                    <a:lnTo>
                      <a:pt x="48149" y="24697"/>
                    </a:lnTo>
                    <a:lnTo>
                      <a:pt x="48149" y="24075"/>
                    </a:lnTo>
                    <a:lnTo>
                      <a:pt x="48149" y="23453"/>
                    </a:lnTo>
                    <a:lnTo>
                      <a:pt x="48120" y="22845"/>
                    </a:lnTo>
                    <a:lnTo>
                      <a:pt x="48091" y="22223"/>
                    </a:lnTo>
                    <a:lnTo>
                      <a:pt x="48033" y="21615"/>
                    </a:lnTo>
                    <a:lnTo>
                      <a:pt x="47961" y="21008"/>
                    </a:lnTo>
                    <a:lnTo>
                      <a:pt x="47874" y="20414"/>
                    </a:lnTo>
                    <a:lnTo>
                      <a:pt x="47773" y="19821"/>
                    </a:lnTo>
                    <a:lnTo>
                      <a:pt x="47672" y="19228"/>
                    </a:lnTo>
                    <a:lnTo>
                      <a:pt x="47541" y="18649"/>
                    </a:lnTo>
                    <a:lnTo>
                      <a:pt x="47397" y="18056"/>
                    </a:lnTo>
                    <a:lnTo>
                      <a:pt x="47238" y="17492"/>
                    </a:lnTo>
                    <a:lnTo>
                      <a:pt x="47078" y="16913"/>
                    </a:lnTo>
                    <a:lnTo>
                      <a:pt x="46890" y="16363"/>
                    </a:lnTo>
                    <a:lnTo>
                      <a:pt x="46688" y="15799"/>
                    </a:lnTo>
                    <a:lnTo>
                      <a:pt x="46485" y="15249"/>
                    </a:lnTo>
                    <a:lnTo>
                      <a:pt x="46268" y="14714"/>
                    </a:lnTo>
                    <a:lnTo>
                      <a:pt x="46022" y="14179"/>
                    </a:lnTo>
                    <a:lnTo>
                      <a:pt x="45776" y="13643"/>
                    </a:lnTo>
                    <a:lnTo>
                      <a:pt x="45516" y="13123"/>
                    </a:lnTo>
                    <a:lnTo>
                      <a:pt x="45256" y="12602"/>
                    </a:lnTo>
                    <a:lnTo>
                      <a:pt x="44966" y="12095"/>
                    </a:lnTo>
                    <a:lnTo>
                      <a:pt x="44677" y="11589"/>
                    </a:lnTo>
                    <a:lnTo>
                      <a:pt x="44359" y="11097"/>
                    </a:lnTo>
                    <a:lnTo>
                      <a:pt x="44040" y="10620"/>
                    </a:lnTo>
                    <a:lnTo>
                      <a:pt x="43708" y="10142"/>
                    </a:lnTo>
                    <a:lnTo>
                      <a:pt x="43375" y="9679"/>
                    </a:lnTo>
                    <a:lnTo>
                      <a:pt x="43028" y="9216"/>
                    </a:lnTo>
                    <a:lnTo>
                      <a:pt x="42651" y="8768"/>
                    </a:lnTo>
                    <a:lnTo>
                      <a:pt x="42290" y="8319"/>
                    </a:lnTo>
                    <a:lnTo>
                      <a:pt x="41899" y="7885"/>
                    </a:lnTo>
                    <a:lnTo>
                      <a:pt x="41508" y="7466"/>
                    </a:lnTo>
                    <a:lnTo>
                      <a:pt x="41103" y="7061"/>
                    </a:lnTo>
                    <a:lnTo>
                      <a:pt x="40684" y="6656"/>
                    </a:lnTo>
                    <a:lnTo>
                      <a:pt x="40264" y="6265"/>
                    </a:lnTo>
                    <a:lnTo>
                      <a:pt x="39830" y="5874"/>
                    </a:lnTo>
                    <a:lnTo>
                      <a:pt x="39396" y="5498"/>
                    </a:lnTo>
                    <a:lnTo>
                      <a:pt x="38948" y="5136"/>
                    </a:lnTo>
                    <a:lnTo>
                      <a:pt x="38485" y="4789"/>
                    </a:lnTo>
                    <a:lnTo>
                      <a:pt x="38022" y="4442"/>
                    </a:lnTo>
                    <a:lnTo>
                      <a:pt x="37544" y="4124"/>
                    </a:lnTo>
                    <a:lnTo>
                      <a:pt x="37052" y="3791"/>
                    </a:lnTo>
                    <a:lnTo>
                      <a:pt x="36560" y="3487"/>
                    </a:lnTo>
                    <a:lnTo>
                      <a:pt x="36069" y="3198"/>
                    </a:lnTo>
                    <a:lnTo>
                      <a:pt x="35562" y="2908"/>
                    </a:lnTo>
                    <a:lnTo>
                      <a:pt x="35041" y="2634"/>
                    </a:lnTo>
                    <a:lnTo>
                      <a:pt x="34521" y="2373"/>
                    </a:lnTo>
                    <a:lnTo>
                      <a:pt x="33985" y="2127"/>
                    </a:lnTo>
                    <a:lnTo>
                      <a:pt x="33450" y="1896"/>
                    </a:lnTo>
                    <a:lnTo>
                      <a:pt x="32915" y="1679"/>
                    </a:lnTo>
                    <a:lnTo>
                      <a:pt x="32365" y="1462"/>
                    </a:lnTo>
                    <a:lnTo>
                      <a:pt x="31801" y="1274"/>
                    </a:lnTo>
                    <a:lnTo>
                      <a:pt x="31236" y="1086"/>
                    </a:lnTo>
                    <a:lnTo>
                      <a:pt x="30672" y="912"/>
                    </a:lnTo>
                    <a:lnTo>
                      <a:pt x="30093" y="767"/>
                    </a:lnTo>
                    <a:lnTo>
                      <a:pt x="29515" y="623"/>
                    </a:lnTo>
                    <a:lnTo>
                      <a:pt x="28936" y="492"/>
                    </a:lnTo>
                    <a:lnTo>
                      <a:pt x="28343" y="377"/>
                    </a:lnTo>
                    <a:lnTo>
                      <a:pt x="27750" y="275"/>
                    </a:lnTo>
                    <a:lnTo>
                      <a:pt x="27142" y="203"/>
                    </a:lnTo>
                    <a:lnTo>
                      <a:pt x="26549" y="131"/>
                    </a:lnTo>
                    <a:lnTo>
                      <a:pt x="25927" y="73"/>
                    </a:lnTo>
                    <a:lnTo>
                      <a:pt x="25319" y="29"/>
                    </a:lnTo>
                    <a:lnTo>
                      <a:pt x="24697" y="15"/>
                    </a:lnTo>
                    <a:lnTo>
                      <a:pt x="24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3588891" y="2436892"/>
                <a:ext cx="252077" cy="234655"/>
              </a:xfrm>
              <a:custGeom>
                <a:avLst/>
                <a:gdLst/>
                <a:ahLst/>
                <a:cxnLst/>
                <a:rect l="l" t="t" r="r" b="b"/>
                <a:pathLst>
                  <a:path w="13803" h="12849" extrusionOk="0">
                    <a:moveTo>
                      <a:pt x="6091" y="1"/>
                    </a:moveTo>
                    <a:lnTo>
                      <a:pt x="0" y="11488"/>
                    </a:lnTo>
                    <a:lnTo>
                      <a:pt x="13802" y="12848"/>
                    </a:lnTo>
                    <a:lnTo>
                      <a:pt x="60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3130226" y="2210482"/>
                <a:ext cx="430155" cy="331866"/>
              </a:xfrm>
              <a:custGeom>
                <a:avLst/>
                <a:gdLst/>
                <a:ahLst/>
                <a:cxnLst/>
                <a:rect l="l" t="t" r="r" b="b"/>
                <a:pathLst>
                  <a:path w="23554" h="18172" extrusionOk="0">
                    <a:moveTo>
                      <a:pt x="20978" y="0"/>
                    </a:moveTo>
                    <a:lnTo>
                      <a:pt x="20761" y="29"/>
                    </a:lnTo>
                    <a:lnTo>
                      <a:pt x="20559" y="87"/>
                    </a:lnTo>
                    <a:lnTo>
                      <a:pt x="20371" y="159"/>
                    </a:lnTo>
                    <a:lnTo>
                      <a:pt x="20168" y="246"/>
                    </a:lnTo>
                    <a:lnTo>
                      <a:pt x="19980" y="347"/>
                    </a:lnTo>
                    <a:lnTo>
                      <a:pt x="19807" y="478"/>
                    </a:lnTo>
                    <a:lnTo>
                      <a:pt x="19647" y="637"/>
                    </a:lnTo>
                    <a:lnTo>
                      <a:pt x="7741" y="12529"/>
                    </a:lnTo>
                    <a:lnTo>
                      <a:pt x="3907" y="8710"/>
                    </a:lnTo>
                    <a:lnTo>
                      <a:pt x="3747" y="8551"/>
                    </a:lnTo>
                    <a:lnTo>
                      <a:pt x="3574" y="8420"/>
                    </a:lnTo>
                    <a:lnTo>
                      <a:pt x="3386" y="8319"/>
                    </a:lnTo>
                    <a:lnTo>
                      <a:pt x="3198" y="8232"/>
                    </a:lnTo>
                    <a:lnTo>
                      <a:pt x="2995" y="8160"/>
                    </a:lnTo>
                    <a:lnTo>
                      <a:pt x="2793" y="8102"/>
                    </a:lnTo>
                    <a:lnTo>
                      <a:pt x="2576" y="8073"/>
                    </a:lnTo>
                    <a:lnTo>
                      <a:pt x="2156" y="8073"/>
                    </a:lnTo>
                    <a:lnTo>
                      <a:pt x="1953" y="8102"/>
                    </a:lnTo>
                    <a:lnTo>
                      <a:pt x="1751" y="8160"/>
                    </a:lnTo>
                    <a:lnTo>
                      <a:pt x="1548" y="8232"/>
                    </a:lnTo>
                    <a:lnTo>
                      <a:pt x="1360" y="8319"/>
                    </a:lnTo>
                    <a:lnTo>
                      <a:pt x="1172" y="8420"/>
                    </a:lnTo>
                    <a:lnTo>
                      <a:pt x="999" y="8551"/>
                    </a:lnTo>
                    <a:lnTo>
                      <a:pt x="825" y="8710"/>
                    </a:lnTo>
                    <a:lnTo>
                      <a:pt x="637" y="8898"/>
                    </a:lnTo>
                    <a:lnTo>
                      <a:pt x="492" y="9057"/>
                    </a:lnTo>
                    <a:lnTo>
                      <a:pt x="362" y="9245"/>
                    </a:lnTo>
                    <a:lnTo>
                      <a:pt x="246" y="9419"/>
                    </a:lnTo>
                    <a:lnTo>
                      <a:pt x="159" y="9621"/>
                    </a:lnTo>
                    <a:lnTo>
                      <a:pt x="87" y="9824"/>
                    </a:lnTo>
                    <a:lnTo>
                      <a:pt x="44" y="10026"/>
                    </a:lnTo>
                    <a:lnTo>
                      <a:pt x="15" y="10229"/>
                    </a:lnTo>
                    <a:lnTo>
                      <a:pt x="0" y="10431"/>
                    </a:lnTo>
                    <a:lnTo>
                      <a:pt x="15" y="10648"/>
                    </a:lnTo>
                    <a:lnTo>
                      <a:pt x="44" y="10851"/>
                    </a:lnTo>
                    <a:lnTo>
                      <a:pt x="87" y="11053"/>
                    </a:lnTo>
                    <a:lnTo>
                      <a:pt x="159" y="11256"/>
                    </a:lnTo>
                    <a:lnTo>
                      <a:pt x="246" y="11459"/>
                    </a:lnTo>
                    <a:lnTo>
                      <a:pt x="362" y="11632"/>
                    </a:lnTo>
                    <a:lnTo>
                      <a:pt x="492" y="11820"/>
                    </a:lnTo>
                    <a:lnTo>
                      <a:pt x="637" y="11979"/>
                    </a:lnTo>
                    <a:lnTo>
                      <a:pt x="6193" y="17535"/>
                    </a:lnTo>
                    <a:lnTo>
                      <a:pt x="6352" y="17680"/>
                    </a:lnTo>
                    <a:lnTo>
                      <a:pt x="6525" y="17810"/>
                    </a:lnTo>
                    <a:lnTo>
                      <a:pt x="6713" y="17926"/>
                    </a:lnTo>
                    <a:lnTo>
                      <a:pt x="6916" y="18012"/>
                    </a:lnTo>
                    <a:lnTo>
                      <a:pt x="7118" y="18085"/>
                    </a:lnTo>
                    <a:lnTo>
                      <a:pt x="7321" y="18128"/>
                    </a:lnTo>
                    <a:lnTo>
                      <a:pt x="7524" y="18157"/>
                    </a:lnTo>
                    <a:lnTo>
                      <a:pt x="7741" y="18172"/>
                    </a:lnTo>
                    <a:lnTo>
                      <a:pt x="7958" y="18157"/>
                    </a:lnTo>
                    <a:lnTo>
                      <a:pt x="8160" y="18128"/>
                    </a:lnTo>
                    <a:lnTo>
                      <a:pt x="8363" y="18085"/>
                    </a:lnTo>
                    <a:lnTo>
                      <a:pt x="8565" y="18012"/>
                    </a:lnTo>
                    <a:lnTo>
                      <a:pt x="8768" y="17926"/>
                    </a:lnTo>
                    <a:lnTo>
                      <a:pt x="8956" y="17810"/>
                    </a:lnTo>
                    <a:lnTo>
                      <a:pt x="9129" y="17680"/>
                    </a:lnTo>
                    <a:lnTo>
                      <a:pt x="9289" y="17535"/>
                    </a:lnTo>
                    <a:lnTo>
                      <a:pt x="22917" y="3906"/>
                    </a:lnTo>
                    <a:lnTo>
                      <a:pt x="23062" y="3747"/>
                    </a:lnTo>
                    <a:lnTo>
                      <a:pt x="23192" y="3559"/>
                    </a:lnTo>
                    <a:lnTo>
                      <a:pt x="23308" y="3386"/>
                    </a:lnTo>
                    <a:lnTo>
                      <a:pt x="23395" y="3183"/>
                    </a:lnTo>
                    <a:lnTo>
                      <a:pt x="23467" y="2980"/>
                    </a:lnTo>
                    <a:lnTo>
                      <a:pt x="23510" y="2778"/>
                    </a:lnTo>
                    <a:lnTo>
                      <a:pt x="23539" y="2575"/>
                    </a:lnTo>
                    <a:lnTo>
                      <a:pt x="23554" y="2373"/>
                    </a:lnTo>
                    <a:lnTo>
                      <a:pt x="23539" y="2156"/>
                    </a:lnTo>
                    <a:lnTo>
                      <a:pt x="23510" y="1953"/>
                    </a:lnTo>
                    <a:lnTo>
                      <a:pt x="23467" y="1751"/>
                    </a:lnTo>
                    <a:lnTo>
                      <a:pt x="23395" y="1548"/>
                    </a:lnTo>
                    <a:lnTo>
                      <a:pt x="23308" y="1346"/>
                    </a:lnTo>
                    <a:lnTo>
                      <a:pt x="23192" y="1172"/>
                    </a:lnTo>
                    <a:lnTo>
                      <a:pt x="23062" y="998"/>
                    </a:lnTo>
                    <a:lnTo>
                      <a:pt x="22917" y="825"/>
                    </a:lnTo>
                    <a:lnTo>
                      <a:pt x="22729" y="637"/>
                    </a:lnTo>
                    <a:lnTo>
                      <a:pt x="22555" y="478"/>
                    </a:lnTo>
                    <a:lnTo>
                      <a:pt x="22382" y="347"/>
                    </a:lnTo>
                    <a:lnTo>
                      <a:pt x="22194" y="246"/>
                    </a:lnTo>
                    <a:lnTo>
                      <a:pt x="22006" y="159"/>
                    </a:lnTo>
                    <a:lnTo>
                      <a:pt x="21803" y="87"/>
                    </a:lnTo>
                    <a:lnTo>
                      <a:pt x="21601" y="29"/>
                    </a:lnTo>
                    <a:lnTo>
                      <a:pt x="213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32" name="Google Shape;332;p19"/>
            <p:cNvSpPr/>
            <p:nvPr/>
          </p:nvSpPr>
          <p:spPr>
            <a:xfrm>
              <a:off x="2836175" y="2255925"/>
              <a:ext cx="135300" cy="135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6174950" y="2255925"/>
              <a:ext cx="135300" cy="135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4" name="Google Shape;334;p19"/>
          <p:cNvCxnSpPr>
            <a:cxnSpLocks/>
            <a:stCxn id="280" idx="6"/>
            <a:endCxn id="332" idx="2"/>
          </p:cNvCxnSpPr>
          <p:nvPr/>
        </p:nvCxnSpPr>
        <p:spPr>
          <a:xfrm>
            <a:off x="1215800" y="1780225"/>
            <a:ext cx="1619162" cy="54331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5" name="Google Shape;335;p19"/>
          <p:cNvCxnSpPr>
            <a:cxnSpLocks/>
            <a:stCxn id="285" idx="2"/>
            <a:endCxn id="333" idx="6"/>
          </p:cNvCxnSpPr>
          <p:nvPr/>
        </p:nvCxnSpPr>
        <p:spPr>
          <a:xfrm rot="10800000" flipV="1">
            <a:off x="6309037" y="1780225"/>
            <a:ext cx="1619188" cy="54331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382;p21">
            <a:extLst>
              <a:ext uri="{FF2B5EF4-FFF2-40B4-BE49-F238E27FC236}">
                <a16:creationId xmlns:a16="http://schemas.microsoft.com/office/drawing/2014/main" id="{5A1F5506-0EED-A0E9-80EE-1F4AA9C4E5C6}"/>
              </a:ext>
            </a:extLst>
          </p:cNvPr>
          <p:cNvSpPr/>
          <p:nvPr/>
        </p:nvSpPr>
        <p:spPr>
          <a:xfrm>
            <a:off x="4073906" y="2817101"/>
            <a:ext cx="996188" cy="996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" name="Google Shape;335;p19">
            <a:extLst>
              <a:ext uri="{FF2B5EF4-FFF2-40B4-BE49-F238E27FC236}">
                <a16:creationId xmlns:a16="http://schemas.microsoft.com/office/drawing/2014/main" id="{80C82E22-1DD0-51C7-45A3-3C77C0B17CAE}"/>
              </a:ext>
            </a:extLst>
          </p:cNvPr>
          <p:cNvCxnSpPr>
            <a:cxnSpLocks/>
          </p:cNvCxnSpPr>
          <p:nvPr/>
        </p:nvCxnSpPr>
        <p:spPr>
          <a:xfrm rot="5400000">
            <a:off x="5082704" y="2746452"/>
            <a:ext cx="501685" cy="44075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334;p19">
            <a:extLst>
              <a:ext uri="{FF2B5EF4-FFF2-40B4-BE49-F238E27FC236}">
                <a16:creationId xmlns:a16="http://schemas.microsoft.com/office/drawing/2014/main" id="{EC02FAAC-DB06-C940-8E7E-6C72520B93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24421" y="2750734"/>
            <a:ext cx="532581" cy="46308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Google Shape;281;p19">
            <a:extLst>
              <a:ext uri="{FF2B5EF4-FFF2-40B4-BE49-F238E27FC236}">
                <a16:creationId xmlns:a16="http://schemas.microsoft.com/office/drawing/2014/main" id="{699A5713-CDCC-77F9-AF0C-8B0CE110F11D}"/>
              </a:ext>
            </a:extLst>
          </p:cNvPr>
          <p:cNvSpPr txBox="1"/>
          <p:nvPr/>
        </p:nvSpPr>
        <p:spPr>
          <a:xfrm>
            <a:off x="2834962" y="986971"/>
            <a:ext cx="1022289" cy="64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Maquettage &amp; Designing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281;p19">
            <a:extLst>
              <a:ext uri="{FF2B5EF4-FFF2-40B4-BE49-F238E27FC236}">
                <a16:creationId xmlns:a16="http://schemas.microsoft.com/office/drawing/2014/main" id="{7D1CBA7A-2085-8D1E-50BE-17600134922A}"/>
              </a:ext>
            </a:extLst>
          </p:cNvPr>
          <p:cNvSpPr txBox="1"/>
          <p:nvPr/>
        </p:nvSpPr>
        <p:spPr>
          <a:xfrm>
            <a:off x="3931622" y="3841617"/>
            <a:ext cx="1280756" cy="64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Développement Backend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281;p19">
            <a:extLst>
              <a:ext uri="{FF2B5EF4-FFF2-40B4-BE49-F238E27FC236}">
                <a16:creationId xmlns:a16="http://schemas.microsoft.com/office/drawing/2014/main" id="{AD0600C3-B1D3-0B6D-3994-24051943BF84}"/>
              </a:ext>
            </a:extLst>
          </p:cNvPr>
          <p:cNvSpPr txBox="1"/>
          <p:nvPr/>
        </p:nvSpPr>
        <p:spPr>
          <a:xfrm>
            <a:off x="5113168" y="995356"/>
            <a:ext cx="1280756" cy="64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Développement Frontend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281;p19">
            <a:extLst>
              <a:ext uri="{FF2B5EF4-FFF2-40B4-BE49-F238E27FC236}">
                <a16:creationId xmlns:a16="http://schemas.microsoft.com/office/drawing/2014/main" id="{D2A3DC86-0205-BC84-D441-452797AD18D0}"/>
              </a:ext>
            </a:extLst>
          </p:cNvPr>
          <p:cNvSpPr txBox="1"/>
          <p:nvPr/>
        </p:nvSpPr>
        <p:spPr>
          <a:xfrm>
            <a:off x="7530154" y="2267963"/>
            <a:ext cx="1280756" cy="64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Liaison, Testing &amp; Débogage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1D4E0A-BC5D-E245-2AE1-F101D176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5527">
            <a:off x="-786561" y="-1088944"/>
            <a:ext cx="2140284" cy="21261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40D611C-F745-2000-1E9C-F66716B9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203608">
            <a:off x="6291461" y="3040135"/>
            <a:ext cx="3406263" cy="3383779"/>
          </a:xfrm>
          <a:prstGeom prst="rect">
            <a:avLst/>
          </a:prstGeom>
        </p:spPr>
      </p:pic>
      <p:sp>
        <p:nvSpPr>
          <p:cNvPr id="14" name="Google Shape;281;p19">
            <a:extLst>
              <a:ext uri="{FF2B5EF4-FFF2-40B4-BE49-F238E27FC236}">
                <a16:creationId xmlns:a16="http://schemas.microsoft.com/office/drawing/2014/main" id="{A1D6C0D2-F8AA-A05F-A16E-B26A809E0D0B}"/>
              </a:ext>
            </a:extLst>
          </p:cNvPr>
          <p:cNvSpPr txBox="1"/>
          <p:nvPr/>
        </p:nvSpPr>
        <p:spPr>
          <a:xfrm>
            <a:off x="457175" y="3020566"/>
            <a:ext cx="899186" cy="39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6835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 semaine</a:t>
            </a:r>
            <a:endParaRPr b="1" dirty="0">
              <a:solidFill>
                <a:srgbClr val="F6835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281;p19">
            <a:extLst>
              <a:ext uri="{FF2B5EF4-FFF2-40B4-BE49-F238E27FC236}">
                <a16:creationId xmlns:a16="http://schemas.microsoft.com/office/drawing/2014/main" id="{9E8097CE-7643-DF6B-1563-728A709810E2}"/>
              </a:ext>
            </a:extLst>
          </p:cNvPr>
          <p:cNvSpPr txBox="1"/>
          <p:nvPr/>
        </p:nvSpPr>
        <p:spPr>
          <a:xfrm>
            <a:off x="2883675" y="1517692"/>
            <a:ext cx="973575" cy="39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6835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 semaines</a:t>
            </a:r>
            <a:endParaRPr b="1" dirty="0">
              <a:solidFill>
                <a:srgbClr val="F6835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281;p19">
            <a:extLst>
              <a:ext uri="{FF2B5EF4-FFF2-40B4-BE49-F238E27FC236}">
                <a16:creationId xmlns:a16="http://schemas.microsoft.com/office/drawing/2014/main" id="{2A3F6EE0-651F-8BCC-E0E8-A46FEE54C17B}"/>
              </a:ext>
            </a:extLst>
          </p:cNvPr>
          <p:cNvSpPr txBox="1"/>
          <p:nvPr/>
        </p:nvSpPr>
        <p:spPr>
          <a:xfrm>
            <a:off x="4079451" y="4335306"/>
            <a:ext cx="1016748" cy="39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6835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 semaines</a:t>
            </a:r>
            <a:endParaRPr b="1" dirty="0">
              <a:solidFill>
                <a:srgbClr val="F6835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281;p19">
            <a:extLst>
              <a:ext uri="{FF2B5EF4-FFF2-40B4-BE49-F238E27FC236}">
                <a16:creationId xmlns:a16="http://schemas.microsoft.com/office/drawing/2014/main" id="{1EF52D6E-5FD8-3D77-042A-EFD89D380D5C}"/>
              </a:ext>
            </a:extLst>
          </p:cNvPr>
          <p:cNvSpPr txBox="1"/>
          <p:nvPr/>
        </p:nvSpPr>
        <p:spPr>
          <a:xfrm>
            <a:off x="5301847" y="1524474"/>
            <a:ext cx="947687" cy="39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6835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 semaines</a:t>
            </a:r>
            <a:endParaRPr b="1" dirty="0">
              <a:solidFill>
                <a:srgbClr val="F6835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" name="Google Shape;281;p19">
            <a:extLst>
              <a:ext uri="{FF2B5EF4-FFF2-40B4-BE49-F238E27FC236}">
                <a16:creationId xmlns:a16="http://schemas.microsoft.com/office/drawing/2014/main" id="{84C61E81-6695-CDCB-94A5-4684D8B8A6FC}"/>
              </a:ext>
            </a:extLst>
          </p:cNvPr>
          <p:cNvSpPr txBox="1"/>
          <p:nvPr/>
        </p:nvSpPr>
        <p:spPr>
          <a:xfrm>
            <a:off x="7478632" y="2851850"/>
            <a:ext cx="994808" cy="39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6835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 semaines</a:t>
            </a:r>
            <a:endParaRPr b="1" dirty="0">
              <a:solidFill>
                <a:srgbClr val="F6835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Google Shape;331;p19">
            <a:extLst>
              <a:ext uri="{FF2B5EF4-FFF2-40B4-BE49-F238E27FC236}">
                <a16:creationId xmlns:a16="http://schemas.microsoft.com/office/drawing/2014/main" id="{B495C6AC-3592-A5D8-5520-F48EE9C189B6}"/>
              </a:ext>
            </a:extLst>
          </p:cNvPr>
          <p:cNvSpPr/>
          <p:nvPr/>
        </p:nvSpPr>
        <p:spPr>
          <a:xfrm>
            <a:off x="5605446" y="2204785"/>
            <a:ext cx="430155" cy="331866"/>
          </a:xfrm>
          <a:custGeom>
            <a:avLst/>
            <a:gdLst/>
            <a:ahLst/>
            <a:cxnLst/>
            <a:rect l="l" t="t" r="r" b="b"/>
            <a:pathLst>
              <a:path w="23554" h="18172" extrusionOk="0">
                <a:moveTo>
                  <a:pt x="20978" y="0"/>
                </a:moveTo>
                <a:lnTo>
                  <a:pt x="20761" y="29"/>
                </a:lnTo>
                <a:lnTo>
                  <a:pt x="20559" y="87"/>
                </a:lnTo>
                <a:lnTo>
                  <a:pt x="20371" y="159"/>
                </a:lnTo>
                <a:lnTo>
                  <a:pt x="20168" y="246"/>
                </a:lnTo>
                <a:lnTo>
                  <a:pt x="19980" y="347"/>
                </a:lnTo>
                <a:lnTo>
                  <a:pt x="19807" y="478"/>
                </a:lnTo>
                <a:lnTo>
                  <a:pt x="19647" y="637"/>
                </a:lnTo>
                <a:lnTo>
                  <a:pt x="7741" y="12529"/>
                </a:lnTo>
                <a:lnTo>
                  <a:pt x="3907" y="8710"/>
                </a:lnTo>
                <a:lnTo>
                  <a:pt x="3747" y="8551"/>
                </a:lnTo>
                <a:lnTo>
                  <a:pt x="3574" y="8420"/>
                </a:lnTo>
                <a:lnTo>
                  <a:pt x="3386" y="8319"/>
                </a:lnTo>
                <a:lnTo>
                  <a:pt x="3198" y="8232"/>
                </a:lnTo>
                <a:lnTo>
                  <a:pt x="2995" y="8160"/>
                </a:lnTo>
                <a:lnTo>
                  <a:pt x="2793" y="8102"/>
                </a:lnTo>
                <a:lnTo>
                  <a:pt x="2576" y="8073"/>
                </a:lnTo>
                <a:lnTo>
                  <a:pt x="2156" y="8073"/>
                </a:lnTo>
                <a:lnTo>
                  <a:pt x="1953" y="8102"/>
                </a:lnTo>
                <a:lnTo>
                  <a:pt x="1751" y="8160"/>
                </a:lnTo>
                <a:lnTo>
                  <a:pt x="1548" y="8232"/>
                </a:lnTo>
                <a:lnTo>
                  <a:pt x="1360" y="8319"/>
                </a:lnTo>
                <a:lnTo>
                  <a:pt x="1172" y="8420"/>
                </a:lnTo>
                <a:lnTo>
                  <a:pt x="999" y="8551"/>
                </a:lnTo>
                <a:lnTo>
                  <a:pt x="825" y="8710"/>
                </a:lnTo>
                <a:lnTo>
                  <a:pt x="637" y="8898"/>
                </a:lnTo>
                <a:lnTo>
                  <a:pt x="492" y="9057"/>
                </a:lnTo>
                <a:lnTo>
                  <a:pt x="362" y="9245"/>
                </a:lnTo>
                <a:lnTo>
                  <a:pt x="246" y="9419"/>
                </a:lnTo>
                <a:lnTo>
                  <a:pt x="159" y="9621"/>
                </a:lnTo>
                <a:lnTo>
                  <a:pt x="87" y="9824"/>
                </a:lnTo>
                <a:lnTo>
                  <a:pt x="44" y="10026"/>
                </a:lnTo>
                <a:lnTo>
                  <a:pt x="15" y="10229"/>
                </a:lnTo>
                <a:lnTo>
                  <a:pt x="0" y="10431"/>
                </a:lnTo>
                <a:lnTo>
                  <a:pt x="15" y="10648"/>
                </a:lnTo>
                <a:lnTo>
                  <a:pt x="44" y="10851"/>
                </a:lnTo>
                <a:lnTo>
                  <a:pt x="87" y="11053"/>
                </a:lnTo>
                <a:lnTo>
                  <a:pt x="159" y="11256"/>
                </a:lnTo>
                <a:lnTo>
                  <a:pt x="246" y="11459"/>
                </a:lnTo>
                <a:lnTo>
                  <a:pt x="362" y="11632"/>
                </a:lnTo>
                <a:lnTo>
                  <a:pt x="492" y="11820"/>
                </a:lnTo>
                <a:lnTo>
                  <a:pt x="637" y="11979"/>
                </a:lnTo>
                <a:lnTo>
                  <a:pt x="6193" y="17535"/>
                </a:lnTo>
                <a:lnTo>
                  <a:pt x="6352" y="17680"/>
                </a:lnTo>
                <a:lnTo>
                  <a:pt x="6525" y="17810"/>
                </a:lnTo>
                <a:lnTo>
                  <a:pt x="6713" y="17926"/>
                </a:lnTo>
                <a:lnTo>
                  <a:pt x="6916" y="18012"/>
                </a:lnTo>
                <a:lnTo>
                  <a:pt x="7118" y="18085"/>
                </a:lnTo>
                <a:lnTo>
                  <a:pt x="7321" y="18128"/>
                </a:lnTo>
                <a:lnTo>
                  <a:pt x="7524" y="18157"/>
                </a:lnTo>
                <a:lnTo>
                  <a:pt x="7741" y="18172"/>
                </a:lnTo>
                <a:lnTo>
                  <a:pt x="7958" y="18157"/>
                </a:lnTo>
                <a:lnTo>
                  <a:pt x="8160" y="18128"/>
                </a:lnTo>
                <a:lnTo>
                  <a:pt x="8363" y="18085"/>
                </a:lnTo>
                <a:lnTo>
                  <a:pt x="8565" y="18012"/>
                </a:lnTo>
                <a:lnTo>
                  <a:pt x="8768" y="17926"/>
                </a:lnTo>
                <a:lnTo>
                  <a:pt x="8956" y="17810"/>
                </a:lnTo>
                <a:lnTo>
                  <a:pt x="9129" y="17680"/>
                </a:lnTo>
                <a:lnTo>
                  <a:pt x="9289" y="17535"/>
                </a:lnTo>
                <a:lnTo>
                  <a:pt x="22917" y="3906"/>
                </a:lnTo>
                <a:lnTo>
                  <a:pt x="23062" y="3747"/>
                </a:lnTo>
                <a:lnTo>
                  <a:pt x="23192" y="3559"/>
                </a:lnTo>
                <a:lnTo>
                  <a:pt x="23308" y="3386"/>
                </a:lnTo>
                <a:lnTo>
                  <a:pt x="23395" y="3183"/>
                </a:lnTo>
                <a:lnTo>
                  <a:pt x="23467" y="2980"/>
                </a:lnTo>
                <a:lnTo>
                  <a:pt x="23510" y="2778"/>
                </a:lnTo>
                <a:lnTo>
                  <a:pt x="23539" y="2575"/>
                </a:lnTo>
                <a:lnTo>
                  <a:pt x="23554" y="2373"/>
                </a:lnTo>
                <a:lnTo>
                  <a:pt x="23539" y="2156"/>
                </a:lnTo>
                <a:lnTo>
                  <a:pt x="23510" y="1953"/>
                </a:lnTo>
                <a:lnTo>
                  <a:pt x="23467" y="1751"/>
                </a:lnTo>
                <a:lnTo>
                  <a:pt x="23395" y="1548"/>
                </a:lnTo>
                <a:lnTo>
                  <a:pt x="23308" y="1346"/>
                </a:lnTo>
                <a:lnTo>
                  <a:pt x="23192" y="1172"/>
                </a:lnTo>
                <a:lnTo>
                  <a:pt x="23062" y="998"/>
                </a:lnTo>
                <a:lnTo>
                  <a:pt x="22917" y="825"/>
                </a:lnTo>
                <a:lnTo>
                  <a:pt x="22729" y="637"/>
                </a:lnTo>
                <a:lnTo>
                  <a:pt x="22555" y="478"/>
                </a:lnTo>
                <a:lnTo>
                  <a:pt x="22382" y="347"/>
                </a:lnTo>
                <a:lnTo>
                  <a:pt x="22194" y="246"/>
                </a:lnTo>
                <a:lnTo>
                  <a:pt x="22006" y="159"/>
                </a:lnTo>
                <a:lnTo>
                  <a:pt x="21803" y="87"/>
                </a:lnTo>
                <a:lnTo>
                  <a:pt x="21601" y="29"/>
                </a:lnTo>
                <a:lnTo>
                  <a:pt x="213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331;p19">
            <a:extLst>
              <a:ext uri="{FF2B5EF4-FFF2-40B4-BE49-F238E27FC236}">
                <a16:creationId xmlns:a16="http://schemas.microsoft.com/office/drawing/2014/main" id="{91E0D594-A423-197A-F1F2-5B6566F4E17A}"/>
              </a:ext>
            </a:extLst>
          </p:cNvPr>
          <p:cNvSpPr/>
          <p:nvPr/>
        </p:nvSpPr>
        <p:spPr>
          <a:xfrm>
            <a:off x="4363947" y="3149262"/>
            <a:ext cx="430155" cy="331866"/>
          </a:xfrm>
          <a:custGeom>
            <a:avLst/>
            <a:gdLst/>
            <a:ahLst/>
            <a:cxnLst/>
            <a:rect l="l" t="t" r="r" b="b"/>
            <a:pathLst>
              <a:path w="23554" h="18172" extrusionOk="0">
                <a:moveTo>
                  <a:pt x="20978" y="0"/>
                </a:moveTo>
                <a:lnTo>
                  <a:pt x="20761" y="29"/>
                </a:lnTo>
                <a:lnTo>
                  <a:pt x="20559" y="87"/>
                </a:lnTo>
                <a:lnTo>
                  <a:pt x="20371" y="159"/>
                </a:lnTo>
                <a:lnTo>
                  <a:pt x="20168" y="246"/>
                </a:lnTo>
                <a:lnTo>
                  <a:pt x="19980" y="347"/>
                </a:lnTo>
                <a:lnTo>
                  <a:pt x="19807" y="478"/>
                </a:lnTo>
                <a:lnTo>
                  <a:pt x="19647" y="637"/>
                </a:lnTo>
                <a:lnTo>
                  <a:pt x="7741" y="12529"/>
                </a:lnTo>
                <a:lnTo>
                  <a:pt x="3907" y="8710"/>
                </a:lnTo>
                <a:lnTo>
                  <a:pt x="3747" y="8551"/>
                </a:lnTo>
                <a:lnTo>
                  <a:pt x="3574" y="8420"/>
                </a:lnTo>
                <a:lnTo>
                  <a:pt x="3386" y="8319"/>
                </a:lnTo>
                <a:lnTo>
                  <a:pt x="3198" y="8232"/>
                </a:lnTo>
                <a:lnTo>
                  <a:pt x="2995" y="8160"/>
                </a:lnTo>
                <a:lnTo>
                  <a:pt x="2793" y="8102"/>
                </a:lnTo>
                <a:lnTo>
                  <a:pt x="2576" y="8073"/>
                </a:lnTo>
                <a:lnTo>
                  <a:pt x="2156" y="8073"/>
                </a:lnTo>
                <a:lnTo>
                  <a:pt x="1953" y="8102"/>
                </a:lnTo>
                <a:lnTo>
                  <a:pt x="1751" y="8160"/>
                </a:lnTo>
                <a:lnTo>
                  <a:pt x="1548" y="8232"/>
                </a:lnTo>
                <a:lnTo>
                  <a:pt x="1360" y="8319"/>
                </a:lnTo>
                <a:lnTo>
                  <a:pt x="1172" y="8420"/>
                </a:lnTo>
                <a:lnTo>
                  <a:pt x="999" y="8551"/>
                </a:lnTo>
                <a:lnTo>
                  <a:pt x="825" y="8710"/>
                </a:lnTo>
                <a:lnTo>
                  <a:pt x="637" y="8898"/>
                </a:lnTo>
                <a:lnTo>
                  <a:pt x="492" y="9057"/>
                </a:lnTo>
                <a:lnTo>
                  <a:pt x="362" y="9245"/>
                </a:lnTo>
                <a:lnTo>
                  <a:pt x="246" y="9419"/>
                </a:lnTo>
                <a:lnTo>
                  <a:pt x="159" y="9621"/>
                </a:lnTo>
                <a:lnTo>
                  <a:pt x="87" y="9824"/>
                </a:lnTo>
                <a:lnTo>
                  <a:pt x="44" y="10026"/>
                </a:lnTo>
                <a:lnTo>
                  <a:pt x="15" y="10229"/>
                </a:lnTo>
                <a:lnTo>
                  <a:pt x="0" y="10431"/>
                </a:lnTo>
                <a:lnTo>
                  <a:pt x="15" y="10648"/>
                </a:lnTo>
                <a:lnTo>
                  <a:pt x="44" y="10851"/>
                </a:lnTo>
                <a:lnTo>
                  <a:pt x="87" y="11053"/>
                </a:lnTo>
                <a:lnTo>
                  <a:pt x="159" y="11256"/>
                </a:lnTo>
                <a:lnTo>
                  <a:pt x="246" y="11459"/>
                </a:lnTo>
                <a:lnTo>
                  <a:pt x="362" y="11632"/>
                </a:lnTo>
                <a:lnTo>
                  <a:pt x="492" y="11820"/>
                </a:lnTo>
                <a:lnTo>
                  <a:pt x="637" y="11979"/>
                </a:lnTo>
                <a:lnTo>
                  <a:pt x="6193" y="17535"/>
                </a:lnTo>
                <a:lnTo>
                  <a:pt x="6352" y="17680"/>
                </a:lnTo>
                <a:lnTo>
                  <a:pt x="6525" y="17810"/>
                </a:lnTo>
                <a:lnTo>
                  <a:pt x="6713" y="17926"/>
                </a:lnTo>
                <a:lnTo>
                  <a:pt x="6916" y="18012"/>
                </a:lnTo>
                <a:lnTo>
                  <a:pt x="7118" y="18085"/>
                </a:lnTo>
                <a:lnTo>
                  <a:pt x="7321" y="18128"/>
                </a:lnTo>
                <a:lnTo>
                  <a:pt x="7524" y="18157"/>
                </a:lnTo>
                <a:lnTo>
                  <a:pt x="7741" y="18172"/>
                </a:lnTo>
                <a:lnTo>
                  <a:pt x="7958" y="18157"/>
                </a:lnTo>
                <a:lnTo>
                  <a:pt x="8160" y="18128"/>
                </a:lnTo>
                <a:lnTo>
                  <a:pt x="8363" y="18085"/>
                </a:lnTo>
                <a:lnTo>
                  <a:pt x="8565" y="18012"/>
                </a:lnTo>
                <a:lnTo>
                  <a:pt x="8768" y="17926"/>
                </a:lnTo>
                <a:lnTo>
                  <a:pt x="8956" y="17810"/>
                </a:lnTo>
                <a:lnTo>
                  <a:pt x="9129" y="17680"/>
                </a:lnTo>
                <a:lnTo>
                  <a:pt x="9289" y="17535"/>
                </a:lnTo>
                <a:lnTo>
                  <a:pt x="22917" y="3906"/>
                </a:lnTo>
                <a:lnTo>
                  <a:pt x="23062" y="3747"/>
                </a:lnTo>
                <a:lnTo>
                  <a:pt x="23192" y="3559"/>
                </a:lnTo>
                <a:lnTo>
                  <a:pt x="23308" y="3386"/>
                </a:lnTo>
                <a:lnTo>
                  <a:pt x="23395" y="3183"/>
                </a:lnTo>
                <a:lnTo>
                  <a:pt x="23467" y="2980"/>
                </a:lnTo>
                <a:lnTo>
                  <a:pt x="23510" y="2778"/>
                </a:lnTo>
                <a:lnTo>
                  <a:pt x="23539" y="2575"/>
                </a:lnTo>
                <a:lnTo>
                  <a:pt x="23554" y="2373"/>
                </a:lnTo>
                <a:lnTo>
                  <a:pt x="23539" y="2156"/>
                </a:lnTo>
                <a:lnTo>
                  <a:pt x="23510" y="1953"/>
                </a:lnTo>
                <a:lnTo>
                  <a:pt x="23467" y="1751"/>
                </a:lnTo>
                <a:lnTo>
                  <a:pt x="23395" y="1548"/>
                </a:lnTo>
                <a:lnTo>
                  <a:pt x="23308" y="1346"/>
                </a:lnTo>
                <a:lnTo>
                  <a:pt x="23192" y="1172"/>
                </a:lnTo>
                <a:lnTo>
                  <a:pt x="23062" y="998"/>
                </a:lnTo>
                <a:lnTo>
                  <a:pt x="22917" y="825"/>
                </a:lnTo>
                <a:lnTo>
                  <a:pt x="22729" y="637"/>
                </a:lnTo>
                <a:lnTo>
                  <a:pt x="22555" y="478"/>
                </a:lnTo>
                <a:lnTo>
                  <a:pt x="22382" y="347"/>
                </a:lnTo>
                <a:lnTo>
                  <a:pt x="22194" y="246"/>
                </a:lnTo>
                <a:lnTo>
                  <a:pt x="22006" y="159"/>
                </a:lnTo>
                <a:lnTo>
                  <a:pt x="21803" y="87"/>
                </a:lnTo>
                <a:lnTo>
                  <a:pt x="21601" y="29"/>
                </a:lnTo>
                <a:lnTo>
                  <a:pt x="213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36DE3BB-2EF8-7359-751B-39C0FED07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30966">
            <a:off x="9893846" y="-4095826"/>
            <a:ext cx="5460317" cy="38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9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Clarify Decision-Making Tool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56C098"/>
      </a:accent1>
      <a:accent2>
        <a:srgbClr val="4CAE9B"/>
      </a:accent2>
      <a:accent3>
        <a:srgbClr val="419C9E"/>
      </a:accent3>
      <a:accent4>
        <a:srgbClr val="378BA0"/>
      </a:accent4>
      <a:accent5>
        <a:srgbClr val="2C79A3"/>
      </a:accent5>
      <a:accent6>
        <a:srgbClr val="2267A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6911</TotalTime>
  <Words>462</Words>
  <Application>Microsoft Office PowerPoint</Application>
  <PresentationFormat>Affichage à l'écran (16:9)</PresentationFormat>
  <Paragraphs>109</Paragraphs>
  <Slides>22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Roboto</vt:lpstr>
      <vt:lpstr>Fira Sans Extra Condensed SemiBold</vt:lpstr>
      <vt:lpstr>Fira Sans Extra Condensed</vt:lpstr>
      <vt:lpstr>Clarify Decision-Making Tool Infographics by Slidesgo</vt:lpstr>
      <vt:lpstr>FabriKri : </vt:lpstr>
      <vt:lpstr>FabriKri : </vt:lpstr>
      <vt:lpstr>Plan de la présenation </vt:lpstr>
      <vt:lpstr>Problématique</vt:lpstr>
      <vt:lpstr>Problématique</vt:lpstr>
      <vt:lpstr>Présentation PowerPoint</vt:lpstr>
      <vt:lpstr>La solution que propose notre application</vt:lpstr>
      <vt:lpstr>Fonctionnalités</vt:lpstr>
      <vt:lpstr>Plannification du travail</vt:lpstr>
      <vt:lpstr>Conception</vt:lpstr>
      <vt:lpstr>Présentation PowerPoint</vt:lpstr>
      <vt:lpstr>Présentation PowerPoint</vt:lpstr>
      <vt:lpstr>Présentation PowerPoint</vt:lpstr>
      <vt:lpstr>Présentation PowerPoint</vt:lpstr>
      <vt:lpstr>Technologies (Outils de gestion)</vt:lpstr>
      <vt:lpstr>Technologies (Design &amp; Maquettage)</vt:lpstr>
      <vt:lpstr>Technologies (Backend)</vt:lpstr>
      <vt:lpstr>Technologies (Frontend)</vt:lpstr>
      <vt:lpstr>Technologies (DataBase)</vt:lpstr>
      <vt:lpstr>Conclusion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FabriKri :</dc:title>
  <dc:creator>BNP FORMATION</dc:creator>
  <cp:lastModifiedBy>BNP FORMATION</cp:lastModifiedBy>
  <cp:revision>10</cp:revision>
  <dcterms:modified xsi:type="dcterms:W3CDTF">2023-07-30T08:39:39Z</dcterms:modified>
</cp:coreProperties>
</file>